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58" r:id="rId4"/>
    <p:sldId id="259" r:id="rId5"/>
    <p:sldId id="264" r:id="rId6"/>
    <p:sldId id="267" r:id="rId7"/>
    <p:sldId id="263" r:id="rId8"/>
    <p:sldId id="276" r:id="rId9"/>
    <p:sldId id="275" r:id="rId10"/>
    <p:sldId id="274" r:id="rId11"/>
    <p:sldId id="269" r:id="rId12"/>
    <p:sldId id="270" r:id="rId13"/>
    <p:sldId id="266" r:id="rId14"/>
    <p:sldId id="279" r:id="rId15"/>
    <p:sldId id="281" r:id="rId16"/>
    <p:sldId id="280" r:id="rId17"/>
    <p:sldId id="302" r:id="rId18"/>
    <p:sldId id="306" r:id="rId19"/>
    <p:sldId id="305" r:id="rId20"/>
    <p:sldId id="307" r:id="rId21"/>
    <p:sldId id="308" r:id="rId22"/>
    <p:sldId id="309" r:id="rId23"/>
    <p:sldId id="304" r:id="rId24"/>
    <p:sldId id="301" r:id="rId25"/>
    <p:sldId id="297" r:id="rId26"/>
    <p:sldId id="298" r:id="rId27"/>
    <p:sldId id="310" r:id="rId28"/>
    <p:sldId id="299" r:id="rId29"/>
    <p:sldId id="311" r:id="rId30"/>
    <p:sldId id="312" r:id="rId31"/>
    <p:sldId id="313" r:id="rId32"/>
    <p:sldId id="294" r:id="rId33"/>
    <p:sldId id="296" r:id="rId34"/>
    <p:sldId id="295" r:id="rId35"/>
    <p:sldId id="268" r:id="rId36"/>
    <p:sldId id="314" r:id="rId37"/>
    <p:sldId id="318" r:id="rId38"/>
    <p:sldId id="319" r:id="rId39"/>
    <p:sldId id="320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2"/>
    <p:restoredTop sz="94674"/>
  </p:normalViewPr>
  <p:slideViewPr>
    <p:cSldViewPr snapToGrid="0" snapToObjects="1" showGuides="1">
      <p:cViewPr>
        <p:scale>
          <a:sx n="124" d="100"/>
          <a:sy n="124" d="100"/>
        </p:scale>
        <p:origin x="120" y="328"/>
      </p:cViewPr>
      <p:guideLst>
        <p:guide orient="horz" pos="9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787E-1B41-F745-9ADE-A5E53BFF1A25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95FF-0C06-114B-B86C-D4E01171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24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Critically, because this is a generative</a:t>
            </a:r>
            <a:r>
              <a:rPr lang="en-US" baseline="0" dirty="0" smtClean="0"/>
              <a:t> model, we can use the estimated pRF from the small faces to predict responses to medium and large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55BCB-4318-B442-9695-F16FB6E274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5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Critically, because this is a generative</a:t>
            </a:r>
            <a:r>
              <a:rPr lang="en-US" baseline="0" dirty="0" smtClean="0"/>
              <a:t> model, we can use the estimated pRF from the small faces to predict responses to medium and large 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55BCB-4318-B442-9695-F16FB6E274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Importantly, this prediction</a:t>
            </a:r>
            <a:r>
              <a:rPr lang="en-US" baseline="0" dirty="0" smtClean="0"/>
              <a:t> follows the data very closely</a:t>
            </a:r>
          </a:p>
          <a:p>
            <a:r>
              <a:rPr lang="en-US" baseline="0" dirty="0" smtClean="0"/>
              <a:t>Thus, I have shown you that, at least for this voxel – (1) responses are modulated by the location of the face in the visual field and (2) the pRF model provides a good fit to the empirical observations.</a:t>
            </a:r>
          </a:p>
          <a:p>
            <a:r>
              <a:rPr lang="en-US" baseline="0" dirty="0" smtClean="0"/>
              <a:t>Following, I will show you cross validated pRFs for all the voxels across the ventral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55BCB-4318-B442-9695-F16FB6E274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7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9AD8-D626-9240-AA49-E7F933A6884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F69-B275-2645-8DAC-49EEF1B42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jp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file:///D:\PPT_Out\nature-log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file:///D:\PPT_Out\nature-log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49" y="595729"/>
            <a:ext cx="6058841" cy="5666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50" y="6475370"/>
            <a:ext cx="11291299" cy="382630"/>
          </a:xfrm>
          <a:prstGeom prst="rect">
            <a:avLst/>
          </a:prstGeom>
        </p:spPr>
        <p:txBody>
          <a:bodyPr/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Thomas 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Naselaris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Kendrick N. Kay,  Shinji 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Nishimoto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Jack L. 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Gallant, 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Encoding and decoding in 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fMRI (2011). </a:t>
            </a:r>
            <a:r>
              <a:rPr lang="en-US" sz="1500" i="1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NeuroImage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56 (2):400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410</a:t>
            </a:r>
            <a:endParaRPr lang="en-US" sz="1500" i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622" y="104121"/>
            <a:ext cx="863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12689"/>
                </a:solidFill>
              </a:rPr>
              <a:t>E</a:t>
            </a:r>
            <a:r>
              <a:rPr lang="en-US" sz="2800" b="1" dirty="0" smtClean="0">
                <a:solidFill>
                  <a:srgbClr val="612689"/>
                </a:solidFill>
              </a:rPr>
              <a:t>ncoding approaches for fMRI data</a:t>
            </a:r>
            <a:endParaRPr lang="en-US" sz="2800" b="1" dirty="0">
              <a:solidFill>
                <a:srgbClr val="612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666187" y="120875"/>
            <a:ext cx="866559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b="1" dirty="0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Limitations of </a:t>
            </a:r>
            <a:r>
              <a:rPr lang="en-US" b="1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decoding approaches</a:t>
            </a:r>
            <a:endParaRPr lang="en-US" b="1" dirty="0" smtClean="0">
              <a:solidFill>
                <a:srgbClr val="612689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73198" y="1343347"/>
            <a:ext cx="7251569" cy="4765221"/>
          </a:xfrm>
          <a:prstGeom prst="rect">
            <a:avLst/>
          </a:prstGeom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Requires the representation to generate a reproducible response spanning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an anatomical expanse or functional regions across a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set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of voxels spanning many mm-cm</a:t>
            </a:r>
          </a:p>
          <a:p>
            <a:pPr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Can inform about the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experimental condition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from the brain activation if it is from set of trained labels but does not generalize to new conditions</a:t>
            </a:r>
          </a:p>
          <a:p>
            <a:pPr>
              <a:defRPr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Useful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for applications like prosthetics, mind reading, but does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decoding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tell us how the brain works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>
              <a:buFont typeface="ZapfDingbatsITC" charset="0"/>
              <a:buChar char="➨"/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Need a generative (encoding) model that can predict brain responses to any stimuli and on the way will tell us what computation happens in a voxel, set of voxels or brain areas</a:t>
            </a: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78416"/>
          <a:stretch/>
        </p:blipFill>
        <p:spPr bwMode="auto">
          <a:xfrm>
            <a:off x="2571906" y="1570082"/>
            <a:ext cx="2187050" cy="44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5515" y="3930690"/>
            <a:ext cx="784255" cy="2128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6" t="5898" r="30216" b="43813"/>
          <a:stretch/>
        </p:blipFill>
        <p:spPr bwMode="auto">
          <a:xfrm>
            <a:off x="4642188" y="1487378"/>
            <a:ext cx="1521785" cy="24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10498" y="3042243"/>
            <a:ext cx="376827" cy="888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9" t="7150" r="14654" b="85871"/>
          <a:stretch/>
        </p:blipFill>
        <p:spPr bwMode="auto">
          <a:xfrm>
            <a:off x="5780883" y="1570082"/>
            <a:ext cx="1819526" cy="3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887369" y="2264810"/>
            <a:ext cx="376827" cy="888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88508" r="92665" b="7580"/>
          <a:stretch/>
        </p:blipFill>
        <p:spPr bwMode="auto">
          <a:xfrm>
            <a:off x="6014815" y="2493813"/>
            <a:ext cx="249382" cy="1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6" t="20706" r="48996" b="43802"/>
          <a:stretch/>
        </p:blipFill>
        <p:spPr bwMode="auto">
          <a:xfrm>
            <a:off x="6443382" y="2110430"/>
            <a:ext cx="1157028" cy="3174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887369" y="2588815"/>
            <a:ext cx="5560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4549" y="21613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endParaRPr lang="en-US" b="1" i="1">
              <a:solidFill>
                <a:schemeClr val="accent1">
                  <a:lumMod val="75000"/>
                </a:schemeClr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8911" y="663410"/>
            <a:ext cx="4332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Standard </a:t>
            </a:r>
            <a:r>
              <a:rPr lang="en-US" sz="3200" b="1" smtClean="0">
                <a:solidFill>
                  <a:srgbClr val="7030A0"/>
                </a:solidFill>
              </a:rPr>
              <a:t>fMRI approach</a:t>
            </a:r>
            <a:endParaRPr lang="en-US" sz="3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78416"/>
          <a:stretch/>
        </p:blipFill>
        <p:spPr bwMode="auto">
          <a:xfrm>
            <a:off x="2571906" y="1570082"/>
            <a:ext cx="2187050" cy="44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5515" y="3930690"/>
            <a:ext cx="784255" cy="2128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6" t="5898" r="30216" b="43813"/>
          <a:stretch/>
        </p:blipFill>
        <p:spPr bwMode="auto">
          <a:xfrm>
            <a:off x="8027762" y="1487377"/>
            <a:ext cx="1521785" cy="24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10498" y="3042243"/>
            <a:ext cx="376827" cy="888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9" t="7150" r="14654" b="85871"/>
          <a:stretch/>
        </p:blipFill>
        <p:spPr bwMode="auto">
          <a:xfrm>
            <a:off x="5780883" y="1570082"/>
            <a:ext cx="1819526" cy="3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272943" y="2264809"/>
            <a:ext cx="376827" cy="888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88508" r="92665" b="7580"/>
          <a:stretch/>
        </p:blipFill>
        <p:spPr bwMode="auto">
          <a:xfrm>
            <a:off x="9400389" y="2493812"/>
            <a:ext cx="249382" cy="1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6" t="20706" r="48996" b="43802"/>
          <a:stretch/>
        </p:blipFill>
        <p:spPr bwMode="auto">
          <a:xfrm>
            <a:off x="9828956" y="2110429"/>
            <a:ext cx="1157028" cy="3174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9272943" y="2588814"/>
            <a:ext cx="5560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30123" y="21613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endParaRPr lang="en-US" b="1" i="1">
              <a:solidFill>
                <a:schemeClr val="accent1">
                  <a:lumMod val="75000"/>
                </a:schemeClr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8911" y="663410"/>
            <a:ext cx="356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Encoding  approach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../Creative%20Cloud%20Files/resizedFigures/f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99" r="13323" b="85324"/>
          <a:stretch/>
        </p:blipFill>
        <p:spPr bwMode="auto">
          <a:xfrm>
            <a:off x="2241656" y="1500904"/>
            <a:ext cx="8782884" cy="34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1" r="16495"/>
          <a:stretch/>
        </p:blipFill>
        <p:spPr bwMode="auto">
          <a:xfrm>
            <a:off x="5078955" y="1970345"/>
            <a:ext cx="3108286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30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764"/>
          <a:stretch/>
        </p:blipFill>
        <p:spPr>
          <a:xfrm>
            <a:off x="2396836" y="1524000"/>
            <a:ext cx="7374576" cy="443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84" y="6374029"/>
            <a:ext cx="11683631" cy="383030"/>
          </a:xfrm>
          <a:prstGeom prst="rect">
            <a:avLst/>
          </a:prstGeom>
        </p:spPr>
        <p:txBody>
          <a:bodyPr/>
          <a:lstStyle/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Thomas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Naselaris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Kendrick N. Kay,  Shinji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Nishimoto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Jack L.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Gallant,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Encoding and decoding in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fMRI (2011). </a:t>
            </a:r>
            <a:r>
              <a:rPr lang="en-US" sz="1600" i="1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NeuroImage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56 (2):400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410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84" y="451140"/>
            <a:ext cx="11371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12689"/>
                </a:solidFill>
              </a:rPr>
              <a:t>Note that the</a:t>
            </a:r>
            <a:r>
              <a:rPr lang="en-US" sz="2800" b="1" dirty="0">
                <a:solidFill>
                  <a:srgbClr val="612689"/>
                </a:solidFill>
              </a:rPr>
              <a:t> </a:t>
            </a:r>
            <a:r>
              <a:rPr lang="en-US" sz="2800" b="1" dirty="0" smtClean="0">
                <a:solidFill>
                  <a:srgbClr val="612689"/>
                </a:solidFill>
              </a:rPr>
              <a:t>encoding model allows you to implement a non linear neural model even as the relation between neurons and </a:t>
            </a:r>
            <a:r>
              <a:rPr lang="en-US" sz="2800" b="1" smtClean="0">
                <a:solidFill>
                  <a:srgbClr val="612689"/>
                </a:solidFill>
              </a:rPr>
              <a:t>BOLD remains linear </a:t>
            </a:r>
            <a:endParaRPr lang="en-US" sz="2800" b="1" dirty="0">
              <a:solidFill>
                <a:srgbClr val="6126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5016" y="2862775"/>
            <a:ext cx="1778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Model of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neural responses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163" y="5727698"/>
            <a:ext cx="351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Learn the parameters of the model </a:t>
            </a:r>
          </a:p>
          <a:p>
            <a:pPr algn="ctr"/>
            <a:r>
              <a:rPr lang="en-US" dirty="0" smtClean="0"/>
              <a:t>from brain measurements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47605" y="3469605"/>
            <a:ext cx="3428453" cy="2219681"/>
          </a:xfrm>
          <a:prstGeom prst="round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encoding models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9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D2478D-3F51-5346-9500-3664B4FCEA25}" type="slidenum">
              <a:rPr lang="en-US" smtClean="0">
                <a:latin typeface="Times" pitchFamily="-84" charset="0"/>
                <a:ea typeface="Times" pitchFamily="-84" charset="0"/>
                <a:cs typeface="Times" pitchFamily="-84" charset="0"/>
                <a:sym typeface="Times" pitchFamily="-84" charset="0"/>
              </a:rPr>
              <a:pPr/>
              <a:t>15</a:t>
            </a:fld>
            <a:endParaRPr lang="en-US" smtClean="0">
              <a:latin typeface="Times" pitchFamily="-84" charset="0"/>
              <a:ea typeface="Times" pitchFamily="-84" charset="0"/>
              <a:cs typeface="Times" pitchFamily="-84" charset="0"/>
              <a:sym typeface="Times" pitchFamily="-84" charset="0"/>
            </a:endParaRP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3"/>
          <a:srcRect l="23819" t="2083" r="25435" b="7292"/>
          <a:stretch>
            <a:fillRect/>
          </a:stretch>
        </p:blipFill>
        <p:spPr bwMode="auto">
          <a:xfrm>
            <a:off x="6096000" y="827059"/>
            <a:ext cx="3241964" cy="57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827059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Example encoding model:</a:t>
            </a:r>
          </a:p>
          <a:p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A population receptive field (pRF)</a:t>
            </a:r>
          </a:p>
          <a:p>
            <a:endParaRPr lang="en-US" sz="2800" dirty="0">
              <a:latin typeface="Calibri" pitchFamily="-84" charset="0"/>
              <a:ea typeface="Calibri" pitchFamily="-84" charset="0"/>
              <a:cs typeface="Calibri" pitchFamily="-84" charset="0"/>
            </a:endParaRPr>
          </a:p>
          <a:p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The </a:t>
            </a:r>
            <a:r>
              <a:rPr lang="en-US" sz="2800" dirty="0">
                <a:latin typeface="Calibri" pitchFamily="-84" charset="0"/>
                <a:ea typeface="Calibri" pitchFamily="-84" charset="0"/>
                <a:cs typeface="Calibri" pitchFamily="-84" charset="0"/>
              </a:rPr>
              <a:t>pRF </a:t>
            </a:r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model is a 2D Gaussian </a:t>
            </a:r>
            <a:r>
              <a:rPr lang="en-US" sz="2800" dirty="0">
                <a:latin typeface="Calibri" pitchFamily="-84" charset="0"/>
                <a:ea typeface="Calibri" pitchFamily="-84" charset="0"/>
                <a:cs typeface="Calibri" pitchFamily="-84" charset="0"/>
              </a:rPr>
              <a:t>with parameters (</a:t>
            </a:r>
            <a:r>
              <a:rPr lang="en-US" sz="2800" dirty="0" err="1">
                <a:latin typeface="Calibri" pitchFamily="-84" charset="0"/>
                <a:ea typeface="Calibri" pitchFamily="-84" charset="0"/>
                <a:cs typeface="Calibri" pitchFamily="-84" charset="0"/>
              </a:rPr>
              <a:t>x,y,</a:t>
            </a:r>
            <a:r>
              <a:rPr lang="en-US" sz="2800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>
                <a:latin typeface="Calibri" pitchFamily="-84" charset="0"/>
                <a:ea typeface="Calibri" pitchFamily="-84" charset="0"/>
                <a:cs typeface="Calibri" pitchFamily="-84" charset="0"/>
              </a:rPr>
              <a:t>) </a:t>
            </a:r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which are calculated </a:t>
            </a:r>
            <a:r>
              <a:rPr lang="en-US" sz="2800" dirty="0">
                <a:latin typeface="Calibri" pitchFamily="-84" charset="0"/>
                <a:ea typeface="Calibri" pitchFamily="-84" charset="0"/>
                <a:cs typeface="Calibri" pitchFamily="-84" charset="0"/>
              </a:rPr>
              <a:t>for every voxel independently</a:t>
            </a:r>
            <a:r>
              <a:rPr lang="en-US" sz="2800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.</a:t>
            </a:r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1471612" y="6519864"/>
            <a:ext cx="2643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Calibri" pitchFamily="-84" charset="0"/>
                <a:ea typeface="Calibri" pitchFamily="-84" charset="0"/>
                <a:cs typeface="Calibri" pitchFamily="-84" charset="0"/>
              </a:rPr>
              <a:t>Dumoulin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itchFamily="-84" charset="0"/>
                <a:ea typeface="Calibri" pitchFamily="-84" charset="0"/>
                <a:cs typeface="Calibri" pitchFamily="-84" charset="0"/>
              </a:rPr>
              <a:t> and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libri" pitchFamily="-84" charset="0"/>
                <a:ea typeface="Calibri" pitchFamily="-84" charset="0"/>
                <a:cs typeface="Calibri" pitchFamily="-84" charset="0"/>
              </a:rPr>
              <a:t>Wandell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itchFamily="-84" charset="0"/>
                <a:ea typeface="Calibri" pitchFamily="-84" charset="0"/>
                <a:cs typeface="Calibri" pitchFamily="-84" charset="0"/>
              </a:rPr>
              <a:t>, 2008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3165" y="180728"/>
            <a:ext cx="38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itchFamily="-84" charset="0"/>
                <a:ea typeface="Calibri" pitchFamily="-84" charset="0"/>
                <a:cs typeface="Calibri" pitchFamily="-84" charset="0"/>
              </a:rPr>
              <a:t>A flow chart describing the pRF </a:t>
            </a:r>
            <a:r>
              <a:rPr lang="en-US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linear</a:t>
            </a:r>
          </a:p>
          <a:p>
            <a:pPr algn="ctr"/>
            <a:r>
              <a:rPr lang="en-US" dirty="0" smtClean="0">
                <a:latin typeface="Calibri" pitchFamily="-84" charset="0"/>
                <a:ea typeface="Calibri" pitchFamily="-84" charset="0"/>
                <a:cs typeface="Calibri" pitchFamily="-84" charset="0"/>
              </a:rPr>
              <a:t>model </a:t>
            </a:r>
            <a:r>
              <a:rPr lang="en-US" dirty="0">
                <a:latin typeface="Calibri" pitchFamily="-84" charset="0"/>
                <a:ea typeface="Calibri" pitchFamily="-84" charset="0"/>
                <a:cs typeface="Calibri" pitchFamily="-84" charset="0"/>
              </a:rPr>
              <a:t>estimation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1143000"/>
          </a:xfrm>
        </p:spPr>
        <p:txBody>
          <a:bodyPr/>
          <a:lstStyle/>
          <a:p>
            <a:r>
              <a:rPr lang="en-US" sz="2800">
                <a:latin typeface="Calibri" pitchFamily="-84" charset="0"/>
                <a:ea typeface="Calibri" pitchFamily="-84" charset="0"/>
                <a:cs typeface="Calibri" pitchFamily="-84" charset="0"/>
              </a:rPr>
              <a:t>The Population Receptive Field (pRF) estimates retinotopic sensitivity in each voxel using a 2D Gaussian model.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17751"/>
            <a:ext cx="88455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/>
          <a:srcRect t="66470" r="48178"/>
          <a:stretch>
            <a:fillRect/>
          </a:stretch>
        </p:blipFill>
        <p:spPr bwMode="auto">
          <a:xfrm>
            <a:off x="1870076" y="1295400"/>
            <a:ext cx="19351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/>
          <a:srcRect l="51822" t="66470"/>
          <a:stretch>
            <a:fillRect/>
          </a:stretch>
        </p:blipFill>
        <p:spPr bwMode="auto">
          <a:xfrm>
            <a:off x="3962400" y="4832351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343400" y="407035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 flipH="1" flipV="1">
            <a:off x="3838576" y="2462214"/>
            <a:ext cx="2028825" cy="1074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7966075" y="2441575"/>
            <a:ext cx="236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84" charset="0"/>
                <a:ea typeface="Calibri" pitchFamily="-84" charset="0"/>
                <a:cs typeface="Calibri" pitchFamily="-84" charset="0"/>
              </a:rPr>
              <a:t>Population Receptive Field Size</a:t>
            </a: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9388476" y="4395789"/>
            <a:ext cx="288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84" charset="0"/>
                <a:ea typeface="Calibri" pitchFamily="-84" charset="0"/>
                <a:cs typeface="Calibri" pitchFamily="-84" charset="0"/>
              </a:rPr>
              <a:t>2</a:t>
            </a:r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9388476" y="3773489"/>
            <a:ext cx="288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84" charset="0"/>
                <a:ea typeface="Calibri" pitchFamily="-84" charset="0"/>
                <a:cs typeface="Calibri" pitchFamily="-84" charset="0"/>
              </a:rPr>
              <a:t>4</a:t>
            </a:r>
          </a:p>
        </p:txBody>
      </p:sp>
      <p:sp>
        <p:nvSpPr>
          <p:cNvPr id="52235" name="Text Box 14"/>
          <p:cNvSpPr txBox="1">
            <a:spLocks noChangeArrowheads="1"/>
          </p:cNvSpPr>
          <p:nvPr/>
        </p:nvSpPr>
        <p:spPr bwMode="auto">
          <a:xfrm>
            <a:off x="9388476" y="3148014"/>
            <a:ext cx="995363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84" charset="0"/>
                <a:ea typeface="Calibri" pitchFamily="-84" charset="0"/>
                <a:cs typeface="Calibri" pitchFamily="-84" charset="0"/>
              </a:rPr>
              <a:t>6 degrees</a:t>
            </a:r>
          </a:p>
        </p:txBody>
      </p:sp>
      <p:sp>
        <p:nvSpPr>
          <p:cNvPr id="52236" name="Text Box 15"/>
          <p:cNvSpPr txBox="1">
            <a:spLocks noChangeArrowheads="1"/>
          </p:cNvSpPr>
          <p:nvPr/>
        </p:nvSpPr>
        <p:spPr bwMode="auto">
          <a:xfrm>
            <a:off x="9388476" y="4984750"/>
            <a:ext cx="288925" cy="338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84" charset="0"/>
                <a:ea typeface="Calibri" pitchFamily="-84" charset="0"/>
                <a:cs typeface="Calibri" pitchFamily="-84" charset="0"/>
              </a:rPr>
              <a:t>0</a:t>
            </a:r>
          </a:p>
        </p:txBody>
      </p:sp>
      <p:sp>
        <p:nvSpPr>
          <p:cNvPr id="52237" name="Text Box 10"/>
          <p:cNvSpPr txBox="1">
            <a:spLocks noChangeArrowheads="1"/>
          </p:cNvSpPr>
          <p:nvPr/>
        </p:nvSpPr>
        <p:spPr bwMode="auto">
          <a:xfrm>
            <a:off x="1471612" y="6519864"/>
            <a:ext cx="2643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latin typeface="Calibri" pitchFamily="-84" charset="0"/>
                <a:ea typeface="Calibri" pitchFamily="-84" charset="0"/>
                <a:cs typeface="Calibri" pitchFamily="-84" charset="0"/>
              </a:rPr>
              <a:t>Dumoulin and Wandell, 2008</a:t>
            </a:r>
          </a:p>
        </p:txBody>
      </p:sp>
    </p:spTree>
    <p:extLst>
      <p:ext uri="{BB962C8B-B14F-4D97-AF65-F5344CB8AC3E}">
        <p14:creationId xmlns:p14="http://schemas.microsoft.com/office/powerpoint/2010/main" val="180550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17" y="1028753"/>
            <a:ext cx="10912366" cy="1325563"/>
          </a:xfrm>
        </p:spPr>
        <p:txBody>
          <a:bodyPr>
            <a:normAutofit/>
          </a:bodyPr>
          <a:lstStyle/>
          <a:p>
            <a:r>
              <a:rPr lang="en-US" smtClean="0"/>
              <a:t>How do we </a:t>
            </a:r>
            <a:r>
              <a:rPr lang="en-US" dirty="0" smtClean="0"/>
              <a:t>evaluate the goodness of</a:t>
            </a:r>
            <a:br>
              <a:rPr lang="en-US" dirty="0" smtClean="0"/>
            </a:br>
            <a:r>
              <a:rPr lang="en-US" dirty="0" smtClean="0"/>
              <a:t>an encoding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53195" y="2564524"/>
            <a:ext cx="766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smtClean="0"/>
              <a:t>Cross validation</a:t>
            </a: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817" y="1028753"/>
            <a:ext cx="10912366" cy="1325563"/>
          </a:xfrm>
        </p:spPr>
        <p:txBody>
          <a:bodyPr>
            <a:normAutofit/>
          </a:bodyPr>
          <a:lstStyle/>
          <a:p>
            <a:r>
              <a:rPr lang="en-US" smtClean="0"/>
              <a:t>How do we </a:t>
            </a:r>
            <a:r>
              <a:rPr lang="en-US" dirty="0" smtClean="0"/>
              <a:t>evaluate the goodness of</a:t>
            </a:r>
            <a:br>
              <a:rPr lang="en-US" dirty="0" smtClean="0"/>
            </a:br>
            <a:r>
              <a:rPr lang="en-US" dirty="0" smtClean="0"/>
              <a:t>an encoding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2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53195" y="2564524"/>
            <a:ext cx="7668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Cross validation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Test how well it predicts new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817" y="1028753"/>
            <a:ext cx="10912366" cy="1325563"/>
          </a:xfrm>
        </p:spPr>
        <p:txBody>
          <a:bodyPr>
            <a:normAutofit/>
          </a:bodyPr>
          <a:lstStyle/>
          <a:p>
            <a:r>
              <a:rPr lang="en-US" smtClean="0"/>
              <a:t>How do we </a:t>
            </a:r>
            <a:r>
              <a:rPr lang="en-US" dirty="0" smtClean="0"/>
              <a:t>evaluate the goodness of</a:t>
            </a:r>
            <a:br>
              <a:rPr lang="en-US" dirty="0" smtClean="0"/>
            </a:br>
            <a:r>
              <a:rPr lang="en-US" dirty="0" smtClean="0"/>
              <a:t>an encoding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5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052" y="601642"/>
            <a:ext cx="777240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b="1" dirty="0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Limitations of decoding MVPs</a:t>
            </a:r>
            <a:endParaRPr lang="en-US" b="1" dirty="0" smtClean="0">
              <a:solidFill>
                <a:srgbClr val="612689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92052" y="1833542"/>
            <a:ext cx="8128000" cy="3313494"/>
          </a:xfrm>
          <a:prstGeom prst="rect">
            <a:avLst/>
          </a:prstGeom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Limited by between-voxels </a:t>
            </a:r>
            <a:r>
              <a:rPr lang="ja-JP" altLang="en-US" dirty="0" smtClean="0">
                <a:latin typeface="Calibri"/>
                <a:cs typeface="Calibri"/>
              </a:rPr>
              <a:t>“</a:t>
            </a:r>
            <a:r>
              <a:rPr lang="en-US" dirty="0" smtClean="0">
                <a:latin typeface="Calibri"/>
                <a:cs typeface="Calibri"/>
              </a:rPr>
              <a:t>biases</a:t>
            </a:r>
            <a:r>
              <a:rPr lang="ja-JP" altLang="en-US" dirty="0" smtClean="0">
                <a:latin typeface="Calibri"/>
                <a:cs typeface="Calibri"/>
              </a:rPr>
              <a:t>”</a:t>
            </a:r>
            <a:r>
              <a:rPr lang="en-US" dirty="0" smtClean="0">
                <a:latin typeface="Calibri"/>
                <a:cs typeface="Calibri"/>
              </a:rPr>
              <a:t> at the resolution you measure</a:t>
            </a:r>
          </a:p>
          <a:p>
            <a:pPr marL="782638" lvl="1">
              <a:defRPr/>
            </a:pPr>
            <a:r>
              <a:rPr lang="en-US" dirty="0" smtClean="0">
                <a:latin typeface="Calibri"/>
                <a:cs typeface="Calibri"/>
              </a:rPr>
              <a:t>These biases need to be reproducible</a:t>
            </a:r>
          </a:p>
          <a:p>
            <a:pPr marL="782638" lvl="1">
              <a:defRPr/>
            </a:pPr>
            <a:r>
              <a:rPr lang="en-US" dirty="0" smtClean="0">
                <a:latin typeface="Calibri"/>
                <a:cs typeface="Calibri"/>
              </a:rPr>
              <a:t>Need to occur across voxels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6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2189164"/>
            <a:ext cx="125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490787" y="2193925"/>
            <a:ext cx="100012" cy="1042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2189164"/>
            <a:ext cx="125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2490787" y="3236913"/>
            <a:ext cx="1000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>
            <a:off x="2490787" y="2193925"/>
            <a:ext cx="1000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2590799" y="2193925"/>
            <a:ext cx="0" cy="1042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2336800" y="5348288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2336799" y="3400426"/>
            <a:ext cx="0" cy="1947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2336800" y="4700588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2336800" y="4049713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2336800" y="3400425"/>
            <a:ext cx="1047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2338387" y="4700588"/>
            <a:ext cx="27256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2570162" y="4700589"/>
            <a:ext cx="42862" cy="16668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2570162" y="4700589"/>
            <a:ext cx="0" cy="166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2570162" y="4867275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V="1">
            <a:off x="2613024" y="4700589"/>
            <a:ext cx="0" cy="166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>
            <a:off x="257016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2613025" y="4700588"/>
            <a:ext cx="41275" cy="1460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2613024" y="4700588"/>
            <a:ext cx="0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2613025" y="484663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 flipV="1">
            <a:off x="2654299" y="4700588"/>
            <a:ext cx="0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H="1">
            <a:off x="261302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2654300" y="4622800"/>
            <a:ext cx="42863" cy="777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V="1">
            <a:off x="2654299" y="4622800"/>
            <a:ext cx="0" cy="77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2654300" y="4622800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2697162" y="4622800"/>
            <a:ext cx="0" cy="77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 flipH="1">
            <a:off x="2654300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2697163" y="4700588"/>
            <a:ext cx="41275" cy="2476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>
            <a:off x="2697162" y="4700588"/>
            <a:ext cx="0" cy="2476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2697163" y="494823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2738437" y="4700588"/>
            <a:ext cx="0" cy="2476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H="1">
            <a:off x="2697163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>
            <a:off x="2738437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H="1">
            <a:off x="2738437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2782888" y="4579938"/>
            <a:ext cx="39687" cy="1206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2782887" y="4579938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2782888" y="4579938"/>
            <a:ext cx="396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2822574" y="4579938"/>
            <a:ext cx="0" cy="1206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H="1">
            <a:off x="2782888" y="4700588"/>
            <a:ext cx="396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2822575" y="4687888"/>
            <a:ext cx="47625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flipV="1">
            <a:off x="2822574" y="4687888"/>
            <a:ext cx="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2822575" y="4687888"/>
            <a:ext cx="476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870199" y="4687888"/>
            <a:ext cx="0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H="1">
            <a:off x="2822575" y="4700588"/>
            <a:ext cx="476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 flipV="1">
            <a:off x="2849562" y="4646614"/>
            <a:ext cx="0" cy="841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 flipV="1">
            <a:off x="2803524" y="4551364"/>
            <a:ext cx="0" cy="539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 flipV="1">
            <a:off x="2762249" y="4621213"/>
            <a:ext cx="0" cy="1587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 flipV="1">
            <a:off x="2717799" y="4738688"/>
            <a:ext cx="0" cy="4175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 flipV="1">
            <a:off x="2676524" y="4505325"/>
            <a:ext cx="0" cy="2349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 flipV="1">
            <a:off x="2633662" y="4735514"/>
            <a:ext cx="0" cy="2238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7" name="Line 95"/>
          <p:cNvSpPr>
            <a:spLocks noChangeShapeType="1"/>
          </p:cNvSpPr>
          <p:nvPr/>
        </p:nvSpPr>
        <p:spPr bwMode="auto">
          <a:xfrm flipV="1">
            <a:off x="2592387" y="4805363"/>
            <a:ext cx="0" cy="1254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8" name="Line 96"/>
          <p:cNvSpPr>
            <a:spLocks noChangeShapeType="1"/>
          </p:cNvSpPr>
          <p:nvPr/>
        </p:nvSpPr>
        <p:spPr bwMode="auto">
          <a:xfrm flipV="1">
            <a:off x="2592388" y="4697414"/>
            <a:ext cx="41275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 flipV="1">
            <a:off x="2633662" y="4692651"/>
            <a:ext cx="428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 flipV="1">
            <a:off x="2676525" y="4679950"/>
            <a:ext cx="41275" cy="127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 flipV="1">
            <a:off x="2717799" y="4672014"/>
            <a:ext cx="4445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2762250" y="4672013"/>
            <a:ext cx="41275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3" name="Line 101"/>
          <p:cNvSpPr>
            <a:spLocks noChangeShapeType="1"/>
          </p:cNvSpPr>
          <p:nvPr/>
        </p:nvSpPr>
        <p:spPr bwMode="auto">
          <a:xfrm>
            <a:off x="2803524" y="4672014"/>
            <a:ext cx="46038" cy="95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2909887" y="4700589"/>
            <a:ext cx="44450" cy="666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Line 103"/>
          <p:cNvSpPr>
            <a:spLocks noChangeShapeType="1"/>
          </p:cNvSpPr>
          <p:nvPr/>
        </p:nvSpPr>
        <p:spPr bwMode="auto">
          <a:xfrm>
            <a:off x="2909887" y="4700589"/>
            <a:ext cx="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" name="Line 104"/>
          <p:cNvSpPr>
            <a:spLocks noChangeShapeType="1"/>
          </p:cNvSpPr>
          <p:nvPr/>
        </p:nvSpPr>
        <p:spPr bwMode="auto">
          <a:xfrm>
            <a:off x="2909887" y="4767263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 flipV="1">
            <a:off x="2954337" y="4700589"/>
            <a:ext cx="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" name="Line 106"/>
          <p:cNvSpPr>
            <a:spLocks noChangeShapeType="1"/>
          </p:cNvSpPr>
          <p:nvPr/>
        </p:nvSpPr>
        <p:spPr bwMode="auto">
          <a:xfrm flipH="1">
            <a:off x="2909887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" name="Rectangle 107"/>
          <p:cNvSpPr>
            <a:spLocks noChangeArrowheads="1"/>
          </p:cNvSpPr>
          <p:nvPr/>
        </p:nvSpPr>
        <p:spPr bwMode="auto">
          <a:xfrm>
            <a:off x="2954338" y="4648200"/>
            <a:ext cx="41275" cy="523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Line 108"/>
          <p:cNvSpPr>
            <a:spLocks noChangeShapeType="1"/>
          </p:cNvSpPr>
          <p:nvPr/>
        </p:nvSpPr>
        <p:spPr bwMode="auto">
          <a:xfrm flipV="1">
            <a:off x="2954337" y="4648200"/>
            <a:ext cx="0" cy="523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" name="Line 109"/>
          <p:cNvSpPr>
            <a:spLocks noChangeShapeType="1"/>
          </p:cNvSpPr>
          <p:nvPr/>
        </p:nvSpPr>
        <p:spPr bwMode="auto">
          <a:xfrm>
            <a:off x="2954338" y="4648200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>
            <a:off x="2995612" y="4648200"/>
            <a:ext cx="0" cy="523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" name="Line 111"/>
          <p:cNvSpPr>
            <a:spLocks noChangeShapeType="1"/>
          </p:cNvSpPr>
          <p:nvPr/>
        </p:nvSpPr>
        <p:spPr bwMode="auto">
          <a:xfrm flipH="1">
            <a:off x="2954338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" name="Rectangle 112"/>
          <p:cNvSpPr>
            <a:spLocks noChangeArrowheads="1"/>
          </p:cNvSpPr>
          <p:nvPr/>
        </p:nvSpPr>
        <p:spPr bwMode="auto">
          <a:xfrm>
            <a:off x="2995612" y="4700588"/>
            <a:ext cx="42862" cy="1127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" name="Line 113"/>
          <p:cNvSpPr>
            <a:spLocks noChangeShapeType="1"/>
          </p:cNvSpPr>
          <p:nvPr/>
        </p:nvSpPr>
        <p:spPr bwMode="auto">
          <a:xfrm>
            <a:off x="2995612" y="4700588"/>
            <a:ext cx="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6" name="Line 114"/>
          <p:cNvSpPr>
            <a:spLocks noChangeShapeType="1"/>
          </p:cNvSpPr>
          <p:nvPr/>
        </p:nvSpPr>
        <p:spPr bwMode="auto">
          <a:xfrm>
            <a:off x="2995612" y="4813300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7" name="Line 115"/>
          <p:cNvSpPr>
            <a:spLocks noChangeShapeType="1"/>
          </p:cNvSpPr>
          <p:nvPr/>
        </p:nvSpPr>
        <p:spPr bwMode="auto">
          <a:xfrm flipV="1">
            <a:off x="3038474" y="4700588"/>
            <a:ext cx="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" name="Line 116"/>
          <p:cNvSpPr>
            <a:spLocks noChangeShapeType="1"/>
          </p:cNvSpPr>
          <p:nvPr/>
        </p:nvSpPr>
        <p:spPr bwMode="auto">
          <a:xfrm flipH="1">
            <a:off x="299561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3038475" y="4568826"/>
            <a:ext cx="41275" cy="1317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Line 118"/>
          <p:cNvSpPr>
            <a:spLocks noChangeShapeType="1"/>
          </p:cNvSpPr>
          <p:nvPr/>
        </p:nvSpPr>
        <p:spPr bwMode="auto">
          <a:xfrm flipV="1">
            <a:off x="3038474" y="4568826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1" name="Line 119"/>
          <p:cNvSpPr>
            <a:spLocks noChangeShapeType="1"/>
          </p:cNvSpPr>
          <p:nvPr/>
        </p:nvSpPr>
        <p:spPr bwMode="auto">
          <a:xfrm>
            <a:off x="3038475" y="456882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2" name="Line 120"/>
          <p:cNvSpPr>
            <a:spLocks noChangeShapeType="1"/>
          </p:cNvSpPr>
          <p:nvPr/>
        </p:nvSpPr>
        <p:spPr bwMode="auto">
          <a:xfrm>
            <a:off x="3079749" y="4568826"/>
            <a:ext cx="0" cy="1317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3" name="Line 121"/>
          <p:cNvSpPr>
            <a:spLocks noChangeShapeType="1"/>
          </p:cNvSpPr>
          <p:nvPr/>
        </p:nvSpPr>
        <p:spPr bwMode="auto">
          <a:xfrm flipH="1">
            <a:off x="303847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3079750" y="4700588"/>
            <a:ext cx="42863" cy="1063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Line 123"/>
          <p:cNvSpPr>
            <a:spLocks noChangeShapeType="1"/>
          </p:cNvSpPr>
          <p:nvPr/>
        </p:nvSpPr>
        <p:spPr bwMode="auto">
          <a:xfrm>
            <a:off x="3079749" y="4700588"/>
            <a:ext cx="0" cy="106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" name="Line 124"/>
          <p:cNvSpPr>
            <a:spLocks noChangeShapeType="1"/>
          </p:cNvSpPr>
          <p:nvPr/>
        </p:nvSpPr>
        <p:spPr bwMode="auto">
          <a:xfrm>
            <a:off x="3079750" y="4806950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" name="Line 125"/>
          <p:cNvSpPr>
            <a:spLocks noChangeShapeType="1"/>
          </p:cNvSpPr>
          <p:nvPr/>
        </p:nvSpPr>
        <p:spPr bwMode="auto">
          <a:xfrm flipV="1">
            <a:off x="3122612" y="4700588"/>
            <a:ext cx="0" cy="106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8" name="Line 126"/>
          <p:cNvSpPr>
            <a:spLocks noChangeShapeType="1"/>
          </p:cNvSpPr>
          <p:nvPr/>
        </p:nvSpPr>
        <p:spPr bwMode="auto">
          <a:xfrm flipH="1">
            <a:off x="3079750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9" name="Rectangle 127"/>
          <p:cNvSpPr>
            <a:spLocks noChangeArrowheads="1"/>
          </p:cNvSpPr>
          <p:nvPr/>
        </p:nvSpPr>
        <p:spPr bwMode="auto">
          <a:xfrm>
            <a:off x="3122613" y="4308476"/>
            <a:ext cx="41275" cy="392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Line 128"/>
          <p:cNvSpPr>
            <a:spLocks noChangeShapeType="1"/>
          </p:cNvSpPr>
          <p:nvPr/>
        </p:nvSpPr>
        <p:spPr bwMode="auto">
          <a:xfrm flipV="1">
            <a:off x="3122612" y="4308476"/>
            <a:ext cx="0" cy="392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1" name="Line 129"/>
          <p:cNvSpPr>
            <a:spLocks noChangeShapeType="1"/>
          </p:cNvSpPr>
          <p:nvPr/>
        </p:nvSpPr>
        <p:spPr bwMode="auto">
          <a:xfrm>
            <a:off x="3122613" y="430847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2" name="Line 130"/>
          <p:cNvSpPr>
            <a:spLocks noChangeShapeType="1"/>
          </p:cNvSpPr>
          <p:nvPr/>
        </p:nvSpPr>
        <p:spPr bwMode="auto">
          <a:xfrm>
            <a:off x="3163887" y="4308476"/>
            <a:ext cx="0" cy="392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3" name="Line 131"/>
          <p:cNvSpPr>
            <a:spLocks noChangeShapeType="1"/>
          </p:cNvSpPr>
          <p:nvPr/>
        </p:nvSpPr>
        <p:spPr bwMode="auto">
          <a:xfrm flipH="1">
            <a:off x="3122613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4" name="Rectangle 132"/>
          <p:cNvSpPr>
            <a:spLocks noChangeArrowheads="1"/>
          </p:cNvSpPr>
          <p:nvPr/>
        </p:nvSpPr>
        <p:spPr bwMode="auto">
          <a:xfrm>
            <a:off x="3163888" y="4567238"/>
            <a:ext cx="46037" cy="1333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" name="Line 133"/>
          <p:cNvSpPr>
            <a:spLocks noChangeShapeType="1"/>
          </p:cNvSpPr>
          <p:nvPr/>
        </p:nvSpPr>
        <p:spPr bwMode="auto">
          <a:xfrm flipV="1">
            <a:off x="3163887" y="4567238"/>
            <a:ext cx="0" cy="133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6" name="Line 134"/>
          <p:cNvSpPr>
            <a:spLocks noChangeShapeType="1"/>
          </p:cNvSpPr>
          <p:nvPr/>
        </p:nvSpPr>
        <p:spPr bwMode="auto">
          <a:xfrm>
            <a:off x="3163888" y="4567238"/>
            <a:ext cx="460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7" name="Line 135"/>
          <p:cNvSpPr>
            <a:spLocks noChangeShapeType="1"/>
          </p:cNvSpPr>
          <p:nvPr/>
        </p:nvSpPr>
        <p:spPr bwMode="auto">
          <a:xfrm>
            <a:off x="3209924" y="4567238"/>
            <a:ext cx="0" cy="133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8" name="Line 136"/>
          <p:cNvSpPr>
            <a:spLocks noChangeShapeType="1"/>
          </p:cNvSpPr>
          <p:nvPr/>
        </p:nvSpPr>
        <p:spPr bwMode="auto">
          <a:xfrm flipH="1">
            <a:off x="3163888" y="4700588"/>
            <a:ext cx="460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9" name="Line 137"/>
          <p:cNvSpPr>
            <a:spLocks noChangeShapeType="1"/>
          </p:cNvSpPr>
          <p:nvPr/>
        </p:nvSpPr>
        <p:spPr bwMode="auto">
          <a:xfrm flipV="1">
            <a:off x="3189287" y="4410075"/>
            <a:ext cx="0" cy="3111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0" name="Line 138"/>
          <p:cNvSpPr>
            <a:spLocks noChangeShapeType="1"/>
          </p:cNvSpPr>
          <p:nvPr/>
        </p:nvSpPr>
        <p:spPr bwMode="auto">
          <a:xfrm flipV="1">
            <a:off x="3143249" y="4075113"/>
            <a:ext cx="0" cy="468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1" name="Line 139"/>
          <p:cNvSpPr>
            <a:spLocks noChangeShapeType="1"/>
          </p:cNvSpPr>
          <p:nvPr/>
        </p:nvSpPr>
        <p:spPr bwMode="auto">
          <a:xfrm flipV="1">
            <a:off x="3101974" y="4721225"/>
            <a:ext cx="0" cy="1730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2" name="Line 140"/>
          <p:cNvSpPr>
            <a:spLocks noChangeShapeType="1"/>
          </p:cNvSpPr>
          <p:nvPr/>
        </p:nvSpPr>
        <p:spPr bwMode="auto">
          <a:xfrm flipV="1">
            <a:off x="3059112" y="4429126"/>
            <a:ext cx="0" cy="2778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3" name="Line 141"/>
          <p:cNvSpPr>
            <a:spLocks noChangeShapeType="1"/>
          </p:cNvSpPr>
          <p:nvPr/>
        </p:nvSpPr>
        <p:spPr bwMode="auto">
          <a:xfrm flipV="1">
            <a:off x="3017837" y="4760913"/>
            <a:ext cx="0" cy="1079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4" name="Line 142"/>
          <p:cNvSpPr>
            <a:spLocks noChangeShapeType="1"/>
          </p:cNvSpPr>
          <p:nvPr/>
        </p:nvSpPr>
        <p:spPr bwMode="auto">
          <a:xfrm flipV="1">
            <a:off x="2974974" y="4622800"/>
            <a:ext cx="0" cy="460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" name="Line 143"/>
          <p:cNvSpPr>
            <a:spLocks noChangeShapeType="1"/>
          </p:cNvSpPr>
          <p:nvPr/>
        </p:nvSpPr>
        <p:spPr bwMode="auto">
          <a:xfrm flipV="1">
            <a:off x="2933699" y="4630739"/>
            <a:ext cx="0" cy="2698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6" name="Line 144"/>
          <p:cNvSpPr>
            <a:spLocks noChangeShapeType="1"/>
          </p:cNvSpPr>
          <p:nvPr/>
        </p:nvSpPr>
        <p:spPr bwMode="auto">
          <a:xfrm flipV="1">
            <a:off x="2933700" y="4692651"/>
            <a:ext cx="412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7" name="Line 145"/>
          <p:cNvSpPr>
            <a:spLocks noChangeShapeType="1"/>
          </p:cNvSpPr>
          <p:nvPr/>
        </p:nvSpPr>
        <p:spPr bwMode="auto">
          <a:xfrm flipV="1">
            <a:off x="2974975" y="4664076"/>
            <a:ext cx="42863" cy="285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8" name="Line 146"/>
          <p:cNvSpPr>
            <a:spLocks noChangeShapeType="1"/>
          </p:cNvSpPr>
          <p:nvPr/>
        </p:nvSpPr>
        <p:spPr bwMode="auto">
          <a:xfrm flipV="1">
            <a:off x="3017838" y="4610101"/>
            <a:ext cx="41275" cy="539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9" name="Line 147"/>
          <p:cNvSpPr>
            <a:spLocks noChangeShapeType="1"/>
          </p:cNvSpPr>
          <p:nvPr/>
        </p:nvSpPr>
        <p:spPr bwMode="auto">
          <a:xfrm flipV="1">
            <a:off x="3059112" y="4560888"/>
            <a:ext cx="42862" cy="4921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0" name="Line 148"/>
          <p:cNvSpPr>
            <a:spLocks noChangeShapeType="1"/>
          </p:cNvSpPr>
          <p:nvPr/>
        </p:nvSpPr>
        <p:spPr bwMode="auto">
          <a:xfrm>
            <a:off x="3101975" y="4560888"/>
            <a:ext cx="41275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1" name="Line 149"/>
          <p:cNvSpPr>
            <a:spLocks noChangeShapeType="1"/>
          </p:cNvSpPr>
          <p:nvPr/>
        </p:nvSpPr>
        <p:spPr bwMode="auto">
          <a:xfrm>
            <a:off x="3143249" y="4567239"/>
            <a:ext cx="46038" cy="476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3251199" y="4700589"/>
            <a:ext cx="44450" cy="920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3" name="Line 151"/>
          <p:cNvSpPr>
            <a:spLocks noChangeShapeType="1"/>
          </p:cNvSpPr>
          <p:nvPr/>
        </p:nvSpPr>
        <p:spPr bwMode="auto">
          <a:xfrm>
            <a:off x="3251199" y="4700589"/>
            <a:ext cx="0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4" name="Line 152"/>
          <p:cNvSpPr>
            <a:spLocks noChangeShapeType="1"/>
          </p:cNvSpPr>
          <p:nvPr/>
        </p:nvSpPr>
        <p:spPr bwMode="auto">
          <a:xfrm>
            <a:off x="3251199" y="4792663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" name="Line 153"/>
          <p:cNvSpPr>
            <a:spLocks noChangeShapeType="1"/>
          </p:cNvSpPr>
          <p:nvPr/>
        </p:nvSpPr>
        <p:spPr bwMode="auto">
          <a:xfrm flipV="1">
            <a:off x="3295649" y="4700589"/>
            <a:ext cx="0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6" name="Line 154"/>
          <p:cNvSpPr>
            <a:spLocks noChangeShapeType="1"/>
          </p:cNvSpPr>
          <p:nvPr/>
        </p:nvSpPr>
        <p:spPr bwMode="auto">
          <a:xfrm flipH="1">
            <a:off x="325119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auto">
          <a:xfrm>
            <a:off x="3295649" y="4700589"/>
            <a:ext cx="39688" cy="3508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8" name="Line 156"/>
          <p:cNvSpPr>
            <a:spLocks noChangeShapeType="1"/>
          </p:cNvSpPr>
          <p:nvPr/>
        </p:nvSpPr>
        <p:spPr bwMode="auto">
          <a:xfrm>
            <a:off x="3295649" y="4700589"/>
            <a:ext cx="0" cy="350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9" name="Line 157"/>
          <p:cNvSpPr>
            <a:spLocks noChangeShapeType="1"/>
          </p:cNvSpPr>
          <p:nvPr/>
        </p:nvSpPr>
        <p:spPr bwMode="auto">
          <a:xfrm>
            <a:off x="3295649" y="5051425"/>
            <a:ext cx="396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0" name="Line 158"/>
          <p:cNvSpPr>
            <a:spLocks noChangeShapeType="1"/>
          </p:cNvSpPr>
          <p:nvPr/>
        </p:nvSpPr>
        <p:spPr bwMode="auto">
          <a:xfrm flipV="1">
            <a:off x="3335337" y="4700589"/>
            <a:ext cx="0" cy="350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1" name="Line 159"/>
          <p:cNvSpPr>
            <a:spLocks noChangeShapeType="1"/>
          </p:cNvSpPr>
          <p:nvPr/>
        </p:nvSpPr>
        <p:spPr bwMode="auto">
          <a:xfrm flipH="1">
            <a:off x="3295649" y="4700588"/>
            <a:ext cx="396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3335337" y="4700588"/>
            <a:ext cx="44450" cy="127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3" name="Line 161"/>
          <p:cNvSpPr>
            <a:spLocks noChangeShapeType="1"/>
          </p:cNvSpPr>
          <p:nvPr/>
        </p:nvSpPr>
        <p:spPr bwMode="auto">
          <a:xfrm>
            <a:off x="3335337" y="4700588"/>
            <a:ext cx="0" cy="1270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4" name="Line 162"/>
          <p:cNvSpPr>
            <a:spLocks noChangeShapeType="1"/>
          </p:cNvSpPr>
          <p:nvPr/>
        </p:nvSpPr>
        <p:spPr bwMode="auto">
          <a:xfrm>
            <a:off x="3335337" y="4827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" name="Line 163"/>
          <p:cNvSpPr>
            <a:spLocks noChangeShapeType="1"/>
          </p:cNvSpPr>
          <p:nvPr/>
        </p:nvSpPr>
        <p:spPr bwMode="auto">
          <a:xfrm flipV="1">
            <a:off x="3379787" y="4700588"/>
            <a:ext cx="0" cy="1270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" name="Line 164"/>
          <p:cNvSpPr>
            <a:spLocks noChangeShapeType="1"/>
          </p:cNvSpPr>
          <p:nvPr/>
        </p:nvSpPr>
        <p:spPr bwMode="auto">
          <a:xfrm flipH="1">
            <a:off x="3335337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auto">
          <a:xfrm>
            <a:off x="3379788" y="4379914"/>
            <a:ext cx="41275" cy="3206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8" name="Line 166"/>
          <p:cNvSpPr>
            <a:spLocks noChangeShapeType="1"/>
          </p:cNvSpPr>
          <p:nvPr/>
        </p:nvSpPr>
        <p:spPr bwMode="auto">
          <a:xfrm flipV="1">
            <a:off x="3379787" y="4379914"/>
            <a:ext cx="0" cy="320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9" name="Line 167"/>
          <p:cNvSpPr>
            <a:spLocks noChangeShapeType="1"/>
          </p:cNvSpPr>
          <p:nvPr/>
        </p:nvSpPr>
        <p:spPr bwMode="auto">
          <a:xfrm>
            <a:off x="3379788" y="4379913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0" name="Line 168"/>
          <p:cNvSpPr>
            <a:spLocks noChangeShapeType="1"/>
          </p:cNvSpPr>
          <p:nvPr/>
        </p:nvSpPr>
        <p:spPr bwMode="auto">
          <a:xfrm>
            <a:off x="3421062" y="4379914"/>
            <a:ext cx="0" cy="320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1" name="Line 169"/>
          <p:cNvSpPr>
            <a:spLocks noChangeShapeType="1"/>
          </p:cNvSpPr>
          <p:nvPr/>
        </p:nvSpPr>
        <p:spPr bwMode="auto">
          <a:xfrm flipH="1">
            <a:off x="3379788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3421062" y="4264026"/>
            <a:ext cx="42862" cy="4365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3" name="Line 171"/>
          <p:cNvSpPr>
            <a:spLocks noChangeShapeType="1"/>
          </p:cNvSpPr>
          <p:nvPr/>
        </p:nvSpPr>
        <p:spPr bwMode="auto">
          <a:xfrm flipV="1">
            <a:off x="3421062" y="4264026"/>
            <a:ext cx="0" cy="436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4" name="Line 172"/>
          <p:cNvSpPr>
            <a:spLocks noChangeShapeType="1"/>
          </p:cNvSpPr>
          <p:nvPr/>
        </p:nvSpPr>
        <p:spPr bwMode="auto">
          <a:xfrm>
            <a:off x="3421062" y="4264025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5" name="Line 173"/>
          <p:cNvSpPr>
            <a:spLocks noChangeShapeType="1"/>
          </p:cNvSpPr>
          <p:nvPr/>
        </p:nvSpPr>
        <p:spPr bwMode="auto">
          <a:xfrm>
            <a:off x="3463924" y="4264026"/>
            <a:ext cx="0" cy="436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" name="Line 174"/>
          <p:cNvSpPr>
            <a:spLocks noChangeShapeType="1"/>
          </p:cNvSpPr>
          <p:nvPr/>
        </p:nvSpPr>
        <p:spPr bwMode="auto">
          <a:xfrm flipH="1">
            <a:off x="342106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auto">
          <a:xfrm>
            <a:off x="3463925" y="4083050"/>
            <a:ext cx="41275" cy="61753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8" name="Line 176"/>
          <p:cNvSpPr>
            <a:spLocks noChangeShapeType="1"/>
          </p:cNvSpPr>
          <p:nvPr/>
        </p:nvSpPr>
        <p:spPr bwMode="auto">
          <a:xfrm flipV="1">
            <a:off x="3463924" y="4083050"/>
            <a:ext cx="0" cy="617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9" name="Line 177"/>
          <p:cNvSpPr>
            <a:spLocks noChangeShapeType="1"/>
          </p:cNvSpPr>
          <p:nvPr/>
        </p:nvSpPr>
        <p:spPr bwMode="auto">
          <a:xfrm>
            <a:off x="3463925" y="4083050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0" name="Line 178"/>
          <p:cNvSpPr>
            <a:spLocks noChangeShapeType="1"/>
          </p:cNvSpPr>
          <p:nvPr/>
        </p:nvSpPr>
        <p:spPr bwMode="auto">
          <a:xfrm>
            <a:off x="3505199" y="4083050"/>
            <a:ext cx="0" cy="617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1" name="Line 179"/>
          <p:cNvSpPr>
            <a:spLocks noChangeShapeType="1"/>
          </p:cNvSpPr>
          <p:nvPr/>
        </p:nvSpPr>
        <p:spPr bwMode="auto">
          <a:xfrm flipH="1">
            <a:off x="346392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auto">
          <a:xfrm>
            <a:off x="3505199" y="4560888"/>
            <a:ext cx="46038" cy="139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3" name="Line 181"/>
          <p:cNvSpPr>
            <a:spLocks noChangeShapeType="1"/>
          </p:cNvSpPr>
          <p:nvPr/>
        </p:nvSpPr>
        <p:spPr bwMode="auto">
          <a:xfrm flipV="1">
            <a:off x="3505199" y="4560888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4" name="Line 182"/>
          <p:cNvSpPr>
            <a:spLocks noChangeShapeType="1"/>
          </p:cNvSpPr>
          <p:nvPr/>
        </p:nvSpPr>
        <p:spPr bwMode="auto">
          <a:xfrm>
            <a:off x="3505199" y="4560888"/>
            <a:ext cx="460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5" name="Line 183"/>
          <p:cNvSpPr>
            <a:spLocks noChangeShapeType="1"/>
          </p:cNvSpPr>
          <p:nvPr/>
        </p:nvSpPr>
        <p:spPr bwMode="auto">
          <a:xfrm>
            <a:off x="3551237" y="4560888"/>
            <a:ext cx="0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" name="Line 184"/>
          <p:cNvSpPr>
            <a:spLocks noChangeShapeType="1"/>
          </p:cNvSpPr>
          <p:nvPr/>
        </p:nvSpPr>
        <p:spPr bwMode="auto">
          <a:xfrm flipH="1">
            <a:off x="3505199" y="4700588"/>
            <a:ext cx="460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7" name="Line 185"/>
          <p:cNvSpPr>
            <a:spLocks noChangeShapeType="1"/>
          </p:cNvSpPr>
          <p:nvPr/>
        </p:nvSpPr>
        <p:spPr bwMode="auto">
          <a:xfrm flipV="1">
            <a:off x="3525837" y="4479926"/>
            <a:ext cx="0" cy="1635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8" name="Line 186"/>
          <p:cNvSpPr>
            <a:spLocks noChangeShapeType="1"/>
          </p:cNvSpPr>
          <p:nvPr/>
        </p:nvSpPr>
        <p:spPr bwMode="auto">
          <a:xfrm flipV="1">
            <a:off x="3484562" y="4021139"/>
            <a:ext cx="0" cy="1222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9" name="Line 187"/>
          <p:cNvSpPr>
            <a:spLocks noChangeShapeType="1"/>
          </p:cNvSpPr>
          <p:nvPr/>
        </p:nvSpPr>
        <p:spPr bwMode="auto">
          <a:xfrm flipV="1">
            <a:off x="3441699" y="4216401"/>
            <a:ext cx="0" cy="9366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0" name="Line 188"/>
          <p:cNvSpPr>
            <a:spLocks noChangeShapeType="1"/>
          </p:cNvSpPr>
          <p:nvPr/>
        </p:nvSpPr>
        <p:spPr bwMode="auto">
          <a:xfrm flipV="1">
            <a:off x="3400424" y="4279900"/>
            <a:ext cx="0" cy="1968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1" name="Line 189"/>
          <p:cNvSpPr>
            <a:spLocks noChangeShapeType="1"/>
          </p:cNvSpPr>
          <p:nvPr/>
        </p:nvSpPr>
        <p:spPr bwMode="auto">
          <a:xfrm flipV="1">
            <a:off x="3355974" y="4767264"/>
            <a:ext cx="0" cy="1222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2" name="Line 190"/>
          <p:cNvSpPr>
            <a:spLocks noChangeShapeType="1"/>
          </p:cNvSpPr>
          <p:nvPr/>
        </p:nvSpPr>
        <p:spPr bwMode="auto">
          <a:xfrm flipV="1">
            <a:off x="3314699" y="4999038"/>
            <a:ext cx="0" cy="1000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3" name="Line 191"/>
          <p:cNvSpPr>
            <a:spLocks noChangeShapeType="1"/>
          </p:cNvSpPr>
          <p:nvPr/>
        </p:nvSpPr>
        <p:spPr bwMode="auto">
          <a:xfrm flipV="1">
            <a:off x="3275012" y="4613276"/>
            <a:ext cx="0" cy="3587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4" name="Line 192"/>
          <p:cNvSpPr>
            <a:spLocks noChangeShapeType="1"/>
          </p:cNvSpPr>
          <p:nvPr/>
        </p:nvSpPr>
        <p:spPr bwMode="auto">
          <a:xfrm flipV="1">
            <a:off x="3275013" y="4668838"/>
            <a:ext cx="39687" cy="254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5" name="Line 193"/>
          <p:cNvSpPr>
            <a:spLocks noChangeShapeType="1"/>
          </p:cNvSpPr>
          <p:nvPr/>
        </p:nvSpPr>
        <p:spPr bwMode="auto">
          <a:xfrm flipV="1">
            <a:off x="3314700" y="4587876"/>
            <a:ext cx="41275" cy="809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" name="Line 194"/>
          <p:cNvSpPr>
            <a:spLocks noChangeShapeType="1"/>
          </p:cNvSpPr>
          <p:nvPr/>
        </p:nvSpPr>
        <p:spPr bwMode="auto">
          <a:xfrm flipV="1">
            <a:off x="3355974" y="4429125"/>
            <a:ext cx="44450" cy="1587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7" name="Line 195"/>
          <p:cNvSpPr>
            <a:spLocks noChangeShapeType="1"/>
          </p:cNvSpPr>
          <p:nvPr/>
        </p:nvSpPr>
        <p:spPr bwMode="auto">
          <a:xfrm flipV="1">
            <a:off x="3400425" y="4292601"/>
            <a:ext cx="41275" cy="1365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8" name="Line 196"/>
          <p:cNvSpPr>
            <a:spLocks noChangeShapeType="1"/>
          </p:cNvSpPr>
          <p:nvPr/>
        </p:nvSpPr>
        <p:spPr bwMode="auto">
          <a:xfrm>
            <a:off x="3441700" y="4292600"/>
            <a:ext cx="42863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9" name="Line 197"/>
          <p:cNvSpPr>
            <a:spLocks noChangeShapeType="1"/>
          </p:cNvSpPr>
          <p:nvPr/>
        </p:nvSpPr>
        <p:spPr bwMode="auto">
          <a:xfrm>
            <a:off x="3484563" y="4300539"/>
            <a:ext cx="41275" cy="1428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0" name="Rectangle 198"/>
          <p:cNvSpPr>
            <a:spLocks noChangeArrowheads="1"/>
          </p:cNvSpPr>
          <p:nvPr/>
        </p:nvSpPr>
        <p:spPr bwMode="auto">
          <a:xfrm>
            <a:off x="3592512" y="4700589"/>
            <a:ext cx="42862" cy="968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1" name="Line 199"/>
          <p:cNvSpPr>
            <a:spLocks noChangeShapeType="1"/>
          </p:cNvSpPr>
          <p:nvPr/>
        </p:nvSpPr>
        <p:spPr bwMode="auto">
          <a:xfrm>
            <a:off x="3592512" y="4700589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2" name="Line 200"/>
          <p:cNvSpPr>
            <a:spLocks noChangeShapeType="1"/>
          </p:cNvSpPr>
          <p:nvPr/>
        </p:nvSpPr>
        <p:spPr bwMode="auto">
          <a:xfrm>
            <a:off x="3592512" y="4797425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3" name="Line 201"/>
          <p:cNvSpPr>
            <a:spLocks noChangeShapeType="1"/>
          </p:cNvSpPr>
          <p:nvPr/>
        </p:nvSpPr>
        <p:spPr bwMode="auto">
          <a:xfrm flipV="1">
            <a:off x="3635374" y="4700589"/>
            <a:ext cx="0" cy="96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4" name="Line 202"/>
          <p:cNvSpPr>
            <a:spLocks noChangeShapeType="1"/>
          </p:cNvSpPr>
          <p:nvPr/>
        </p:nvSpPr>
        <p:spPr bwMode="auto">
          <a:xfrm flipH="1">
            <a:off x="359251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5" name="Rectangle 203"/>
          <p:cNvSpPr>
            <a:spLocks noChangeArrowheads="1"/>
          </p:cNvSpPr>
          <p:nvPr/>
        </p:nvSpPr>
        <p:spPr bwMode="auto">
          <a:xfrm>
            <a:off x="3635375" y="4700589"/>
            <a:ext cx="41275" cy="1222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6" name="Line 204"/>
          <p:cNvSpPr>
            <a:spLocks noChangeShapeType="1"/>
          </p:cNvSpPr>
          <p:nvPr/>
        </p:nvSpPr>
        <p:spPr bwMode="auto">
          <a:xfrm>
            <a:off x="3635374" y="4700589"/>
            <a:ext cx="0" cy="1222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" name="Line 205"/>
          <p:cNvSpPr>
            <a:spLocks noChangeShapeType="1"/>
          </p:cNvSpPr>
          <p:nvPr/>
        </p:nvSpPr>
        <p:spPr bwMode="auto">
          <a:xfrm>
            <a:off x="3635375" y="482282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" name="Line 206"/>
          <p:cNvSpPr>
            <a:spLocks noChangeShapeType="1"/>
          </p:cNvSpPr>
          <p:nvPr/>
        </p:nvSpPr>
        <p:spPr bwMode="auto">
          <a:xfrm flipV="1">
            <a:off x="3676649" y="4700589"/>
            <a:ext cx="0" cy="1222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" name="Line 208"/>
          <p:cNvSpPr>
            <a:spLocks noChangeShapeType="1"/>
          </p:cNvSpPr>
          <p:nvPr/>
        </p:nvSpPr>
        <p:spPr bwMode="auto">
          <a:xfrm flipH="1">
            <a:off x="363537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" name="Rectangle 209"/>
          <p:cNvSpPr>
            <a:spLocks noChangeArrowheads="1"/>
          </p:cNvSpPr>
          <p:nvPr/>
        </p:nvSpPr>
        <p:spPr bwMode="auto">
          <a:xfrm>
            <a:off x="3676649" y="4433888"/>
            <a:ext cx="44450" cy="266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" name="Line 210"/>
          <p:cNvSpPr>
            <a:spLocks noChangeShapeType="1"/>
          </p:cNvSpPr>
          <p:nvPr/>
        </p:nvSpPr>
        <p:spPr bwMode="auto">
          <a:xfrm flipV="1">
            <a:off x="3676649" y="4433888"/>
            <a:ext cx="0" cy="266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" name="Line 211"/>
          <p:cNvSpPr>
            <a:spLocks noChangeShapeType="1"/>
          </p:cNvSpPr>
          <p:nvPr/>
        </p:nvSpPr>
        <p:spPr bwMode="auto">
          <a:xfrm>
            <a:off x="3676649" y="44338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" name="Line 212"/>
          <p:cNvSpPr>
            <a:spLocks noChangeShapeType="1"/>
          </p:cNvSpPr>
          <p:nvPr/>
        </p:nvSpPr>
        <p:spPr bwMode="auto">
          <a:xfrm>
            <a:off x="3721099" y="4433888"/>
            <a:ext cx="0" cy="266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" name="Line 213"/>
          <p:cNvSpPr>
            <a:spLocks noChangeShapeType="1"/>
          </p:cNvSpPr>
          <p:nvPr/>
        </p:nvSpPr>
        <p:spPr bwMode="auto">
          <a:xfrm flipH="1">
            <a:off x="367664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" name="Rectangle 214"/>
          <p:cNvSpPr>
            <a:spLocks noChangeArrowheads="1"/>
          </p:cNvSpPr>
          <p:nvPr/>
        </p:nvSpPr>
        <p:spPr bwMode="auto">
          <a:xfrm>
            <a:off x="3721099" y="4408488"/>
            <a:ext cx="39688" cy="2921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7" name="Line 215"/>
          <p:cNvSpPr>
            <a:spLocks noChangeShapeType="1"/>
          </p:cNvSpPr>
          <p:nvPr/>
        </p:nvSpPr>
        <p:spPr bwMode="auto">
          <a:xfrm flipV="1">
            <a:off x="3721099" y="4408488"/>
            <a:ext cx="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" name="Line 216"/>
          <p:cNvSpPr>
            <a:spLocks noChangeShapeType="1"/>
          </p:cNvSpPr>
          <p:nvPr/>
        </p:nvSpPr>
        <p:spPr bwMode="auto">
          <a:xfrm>
            <a:off x="3721099" y="4408488"/>
            <a:ext cx="396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" name="Line 217"/>
          <p:cNvSpPr>
            <a:spLocks noChangeShapeType="1"/>
          </p:cNvSpPr>
          <p:nvPr/>
        </p:nvSpPr>
        <p:spPr bwMode="auto">
          <a:xfrm>
            <a:off x="3760787" y="4408488"/>
            <a:ext cx="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" name="Line 218"/>
          <p:cNvSpPr>
            <a:spLocks noChangeShapeType="1"/>
          </p:cNvSpPr>
          <p:nvPr/>
        </p:nvSpPr>
        <p:spPr bwMode="auto">
          <a:xfrm flipH="1">
            <a:off x="3721099" y="4700588"/>
            <a:ext cx="396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" name="Rectangle 219"/>
          <p:cNvSpPr>
            <a:spLocks noChangeArrowheads="1"/>
          </p:cNvSpPr>
          <p:nvPr/>
        </p:nvSpPr>
        <p:spPr bwMode="auto">
          <a:xfrm>
            <a:off x="3760787" y="4202114"/>
            <a:ext cx="44450" cy="4984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" name="Line 220"/>
          <p:cNvSpPr>
            <a:spLocks noChangeShapeType="1"/>
          </p:cNvSpPr>
          <p:nvPr/>
        </p:nvSpPr>
        <p:spPr bwMode="auto">
          <a:xfrm flipV="1">
            <a:off x="3760787" y="4202114"/>
            <a:ext cx="0" cy="498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" name="Line 221"/>
          <p:cNvSpPr>
            <a:spLocks noChangeShapeType="1"/>
          </p:cNvSpPr>
          <p:nvPr/>
        </p:nvSpPr>
        <p:spPr bwMode="auto">
          <a:xfrm>
            <a:off x="3760787" y="4202113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" name="Line 222"/>
          <p:cNvSpPr>
            <a:spLocks noChangeShapeType="1"/>
          </p:cNvSpPr>
          <p:nvPr/>
        </p:nvSpPr>
        <p:spPr bwMode="auto">
          <a:xfrm>
            <a:off x="3805237" y="4202114"/>
            <a:ext cx="0" cy="498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" name="Line 223"/>
          <p:cNvSpPr>
            <a:spLocks noChangeShapeType="1"/>
          </p:cNvSpPr>
          <p:nvPr/>
        </p:nvSpPr>
        <p:spPr bwMode="auto">
          <a:xfrm flipH="1">
            <a:off x="3760787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" name="Rectangle 224"/>
          <p:cNvSpPr>
            <a:spLocks noChangeArrowheads="1"/>
          </p:cNvSpPr>
          <p:nvPr/>
        </p:nvSpPr>
        <p:spPr bwMode="auto">
          <a:xfrm>
            <a:off x="3805238" y="4210050"/>
            <a:ext cx="41275" cy="49053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" name="Line 225"/>
          <p:cNvSpPr>
            <a:spLocks noChangeShapeType="1"/>
          </p:cNvSpPr>
          <p:nvPr/>
        </p:nvSpPr>
        <p:spPr bwMode="auto">
          <a:xfrm flipV="1">
            <a:off x="3805237" y="4210050"/>
            <a:ext cx="0" cy="490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" name="Line 226"/>
          <p:cNvSpPr>
            <a:spLocks noChangeShapeType="1"/>
          </p:cNvSpPr>
          <p:nvPr/>
        </p:nvSpPr>
        <p:spPr bwMode="auto">
          <a:xfrm>
            <a:off x="3805238" y="4210050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" name="Line 227"/>
          <p:cNvSpPr>
            <a:spLocks noChangeShapeType="1"/>
          </p:cNvSpPr>
          <p:nvPr/>
        </p:nvSpPr>
        <p:spPr bwMode="auto">
          <a:xfrm>
            <a:off x="3846512" y="4210050"/>
            <a:ext cx="0" cy="490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" name="Line 228"/>
          <p:cNvSpPr>
            <a:spLocks noChangeShapeType="1"/>
          </p:cNvSpPr>
          <p:nvPr/>
        </p:nvSpPr>
        <p:spPr bwMode="auto">
          <a:xfrm flipH="1">
            <a:off x="3805238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" name="Rectangle 229"/>
          <p:cNvSpPr>
            <a:spLocks noChangeArrowheads="1"/>
          </p:cNvSpPr>
          <p:nvPr/>
        </p:nvSpPr>
        <p:spPr bwMode="auto">
          <a:xfrm>
            <a:off x="3846513" y="4283076"/>
            <a:ext cx="46037" cy="4175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2" name="Line 230"/>
          <p:cNvSpPr>
            <a:spLocks noChangeShapeType="1"/>
          </p:cNvSpPr>
          <p:nvPr/>
        </p:nvSpPr>
        <p:spPr bwMode="auto">
          <a:xfrm flipV="1">
            <a:off x="3846512" y="4283076"/>
            <a:ext cx="0" cy="417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" name="Line 231"/>
          <p:cNvSpPr>
            <a:spLocks noChangeShapeType="1"/>
          </p:cNvSpPr>
          <p:nvPr/>
        </p:nvSpPr>
        <p:spPr bwMode="auto">
          <a:xfrm>
            <a:off x="3846513" y="4283075"/>
            <a:ext cx="460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" name="Line 232"/>
          <p:cNvSpPr>
            <a:spLocks noChangeShapeType="1"/>
          </p:cNvSpPr>
          <p:nvPr/>
        </p:nvSpPr>
        <p:spPr bwMode="auto">
          <a:xfrm>
            <a:off x="3892549" y="4283076"/>
            <a:ext cx="0" cy="417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" name="Line 233"/>
          <p:cNvSpPr>
            <a:spLocks noChangeShapeType="1"/>
          </p:cNvSpPr>
          <p:nvPr/>
        </p:nvSpPr>
        <p:spPr bwMode="auto">
          <a:xfrm flipH="1">
            <a:off x="3846513" y="4700588"/>
            <a:ext cx="460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" name="Line 234"/>
          <p:cNvSpPr>
            <a:spLocks noChangeShapeType="1"/>
          </p:cNvSpPr>
          <p:nvPr/>
        </p:nvSpPr>
        <p:spPr bwMode="auto">
          <a:xfrm flipV="1">
            <a:off x="3868737" y="4202114"/>
            <a:ext cx="0" cy="1603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" name="Line 235"/>
          <p:cNvSpPr>
            <a:spLocks noChangeShapeType="1"/>
          </p:cNvSpPr>
          <p:nvPr/>
        </p:nvSpPr>
        <p:spPr bwMode="auto">
          <a:xfrm flipV="1">
            <a:off x="3825874" y="4137025"/>
            <a:ext cx="0" cy="1476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" name="Line 236"/>
          <p:cNvSpPr>
            <a:spLocks noChangeShapeType="1"/>
          </p:cNvSpPr>
          <p:nvPr/>
        </p:nvSpPr>
        <p:spPr bwMode="auto">
          <a:xfrm flipV="1">
            <a:off x="3781424" y="4116388"/>
            <a:ext cx="0" cy="1714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" name="Line 237"/>
          <p:cNvSpPr>
            <a:spLocks noChangeShapeType="1"/>
          </p:cNvSpPr>
          <p:nvPr/>
        </p:nvSpPr>
        <p:spPr bwMode="auto">
          <a:xfrm flipV="1">
            <a:off x="3740149" y="4329114"/>
            <a:ext cx="0" cy="1603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" name="Line 238"/>
          <p:cNvSpPr>
            <a:spLocks noChangeShapeType="1"/>
          </p:cNvSpPr>
          <p:nvPr/>
        </p:nvSpPr>
        <p:spPr bwMode="auto">
          <a:xfrm flipV="1">
            <a:off x="3697287" y="4200526"/>
            <a:ext cx="0" cy="4683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" name="Line 239"/>
          <p:cNvSpPr>
            <a:spLocks noChangeShapeType="1"/>
          </p:cNvSpPr>
          <p:nvPr/>
        </p:nvSpPr>
        <p:spPr bwMode="auto">
          <a:xfrm flipV="1">
            <a:off x="3656012" y="4621213"/>
            <a:ext cx="0" cy="3984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" name="Line 240"/>
          <p:cNvSpPr>
            <a:spLocks noChangeShapeType="1"/>
          </p:cNvSpPr>
          <p:nvPr/>
        </p:nvSpPr>
        <p:spPr bwMode="auto">
          <a:xfrm flipV="1">
            <a:off x="3613149" y="4748213"/>
            <a:ext cx="0" cy="1000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" name="Line 241"/>
          <p:cNvSpPr>
            <a:spLocks noChangeShapeType="1"/>
          </p:cNvSpPr>
          <p:nvPr/>
        </p:nvSpPr>
        <p:spPr bwMode="auto">
          <a:xfrm flipV="1">
            <a:off x="3613150" y="4640264"/>
            <a:ext cx="42863" cy="476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" name="Line 242"/>
          <p:cNvSpPr>
            <a:spLocks noChangeShapeType="1"/>
          </p:cNvSpPr>
          <p:nvPr/>
        </p:nvSpPr>
        <p:spPr bwMode="auto">
          <a:xfrm flipV="1">
            <a:off x="3656013" y="4476751"/>
            <a:ext cx="41275" cy="16351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" name="Line 243"/>
          <p:cNvSpPr>
            <a:spLocks noChangeShapeType="1"/>
          </p:cNvSpPr>
          <p:nvPr/>
        </p:nvSpPr>
        <p:spPr bwMode="auto">
          <a:xfrm flipV="1">
            <a:off x="3697287" y="4197350"/>
            <a:ext cx="42862" cy="2794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" name="Line 244"/>
          <p:cNvSpPr>
            <a:spLocks noChangeShapeType="1"/>
          </p:cNvSpPr>
          <p:nvPr/>
        </p:nvSpPr>
        <p:spPr bwMode="auto">
          <a:xfrm flipV="1">
            <a:off x="3740150" y="3983038"/>
            <a:ext cx="41275" cy="21431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" name="Line 245"/>
          <p:cNvSpPr>
            <a:spLocks noChangeShapeType="1"/>
          </p:cNvSpPr>
          <p:nvPr/>
        </p:nvSpPr>
        <p:spPr bwMode="auto">
          <a:xfrm>
            <a:off x="3781424" y="3983039"/>
            <a:ext cx="44450" cy="95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" name="Line 246"/>
          <p:cNvSpPr>
            <a:spLocks noChangeShapeType="1"/>
          </p:cNvSpPr>
          <p:nvPr/>
        </p:nvSpPr>
        <p:spPr bwMode="auto">
          <a:xfrm>
            <a:off x="3825875" y="3992563"/>
            <a:ext cx="42863" cy="2286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" name="Rectangle 247"/>
          <p:cNvSpPr>
            <a:spLocks noChangeArrowheads="1"/>
          </p:cNvSpPr>
          <p:nvPr/>
        </p:nvSpPr>
        <p:spPr bwMode="auto">
          <a:xfrm>
            <a:off x="3933825" y="4700588"/>
            <a:ext cx="42863" cy="23336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0" name="Line 248"/>
          <p:cNvSpPr>
            <a:spLocks noChangeShapeType="1"/>
          </p:cNvSpPr>
          <p:nvPr/>
        </p:nvSpPr>
        <p:spPr bwMode="auto">
          <a:xfrm>
            <a:off x="3933824" y="4700588"/>
            <a:ext cx="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" name="Line 249"/>
          <p:cNvSpPr>
            <a:spLocks noChangeShapeType="1"/>
          </p:cNvSpPr>
          <p:nvPr/>
        </p:nvSpPr>
        <p:spPr bwMode="auto">
          <a:xfrm>
            <a:off x="3933825" y="4933950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" name="Line 250"/>
          <p:cNvSpPr>
            <a:spLocks noChangeShapeType="1"/>
          </p:cNvSpPr>
          <p:nvPr/>
        </p:nvSpPr>
        <p:spPr bwMode="auto">
          <a:xfrm flipV="1">
            <a:off x="3976687" y="4700588"/>
            <a:ext cx="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" name="Line 251"/>
          <p:cNvSpPr>
            <a:spLocks noChangeShapeType="1"/>
          </p:cNvSpPr>
          <p:nvPr/>
        </p:nvSpPr>
        <p:spPr bwMode="auto">
          <a:xfrm flipH="1">
            <a:off x="3933825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" name="Rectangle 252"/>
          <p:cNvSpPr>
            <a:spLocks noChangeArrowheads="1"/>
          </p:cNvSpPr>
          <p:nvPr/>
        </p:nvSpPr>
        <p:spPr bwMode="auto">
          <a:xfrm>
            <a:off x="3976688" y="4684714"/>
            <a:ext cx="41275" cy="158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5" name="Line 253"/>
          <p:cNvSpPr>
            <a:spLocks noChangeShapeType="1"/>
          </p:cNvSpPr>
          <p:nvPr/>
        </p:nvSpPr>
        <p:spPr bwMode="auto">
          <a:xfrm flipV="1">
            <a:off x="3976687" y="4684714"/>
            <a:ext cx="0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" name="Line 254"/>
          <p:cNvSpPr>
            <a:spLocks noChangeShapeType="1"/>
          </p:cNvSpPr>
          <p:nvPr/>
        </p:nvSpPr>
        <p:spPr bwMode="auto">
          <a:xfrm>
            <a:off x="3976688" y="4684713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" name="Line 255"/>
          <p:cNvSpPr>
            <a:spLocks noChangeShapeType="1"/>
          </p:cNvSpPr>
          <p:nvPr/>
        </p:nvSpPr>
        <p:spPr bwMode="auto">
          <a:xfrm>
            <a:off x="4017962" y="4684714"/>
            <a:ext cx="0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" name="Line 256"/>
          <p:cNvSpPr>
            <a:spLocks noChangeShapeType="1"/>
          </p:cNvSpPr>
          <p:nvPr/>
        </p:nvSpPr>
        <p:spPr bwMode="auto">
          <a:xfrm flipH="1">
            <a:off x="3976688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" name="Rectangle 257"/>
          <p:cNvSpPr>
            <a:spLocks noChangeArrowheads="1"/>
          </p:cNvSpPr>
          <p:nvPr/>
        </p:nvSpPr>
        <p:spPr bwMode="auto">
          <a:xfrm>
            <a:off x="4017962" y="4668838"/>
            <a:ext cx="42862" cy="31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0" name="Line 258"/>
          <p:cNvSpPr>
            <a:spLocks noChangeShapeType="1"/>
          </p:cNvSpPr>
          <p:nvPr/>
        </p:nvSpPr>
        <p:spPr bwMode="auto">
          <a:xfrm flipV="1">
            <a:off x="4017962" y="4668838"/>
            <a:ext cx="0" cy="31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" name="Line 259"/>
          <p:cNvSpPr>
            <a:spLocks noChangeShapeType="1"/>
          </p:cNvSpPr>
          <p:nvPr/>
        </p:nvSpPr>
        <p:spPr bwMode="auto">
          <a:xfrm>
            <a:off x="4017962" y="466883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" name="Line 260"/>
          <p:cNvSpPr>
            <a:spLocks noChangeShapeType="1"/>
          </p:cNvSpPr>
          <p:nvPr/>
        </p:nvSpPr>
        <p:spPr bwMode="auto">
          <a:xfrm>
            <a:off x="4060824" y="4668838"/>
            <a:ext cx="0" cy="31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" name="Line 261"/>
          <p:cNvSpPr>
            <a:spLocks noChangeShapeType="1"/>
          </p:cNvSpPr>
          <p:nvPr/>
        </p:nvSpPr>
        <p:spPr bwMode="auto">
          <a:xfrm flipH="1">
            <a:off x="401796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" name="Rectangle 262"/>
          <p:cNvSpPr>
            <a:spLocks noChangeArrowheads="1"/>
          </p:cNvSpPr>
          <p:nvPr/>
        </p:nvSpPr>
        <p:spPr bwMode="auto">
          <a:xfrm>
            <a:off x="4060825" y="4143376"/>
            <a:ext cx="41275" cy="5572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5" name="Line 263"/>
          <p:cNvSpPr>
            <a:spLocks noChangeShapeType="1"/>
          </p:cNvSpPr>
          <p:nvPr/>
        </p:nvSpPr>
        <p:spPr bwMode="auto">
          <a:xfrm flipV="1">
            <a:off x="4060824" y="4143376"/>
            <a:ext cx="0" cy="5572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" name="Line 264"/>
          <p:cNvSpPr>
            <a:spLocks noChangeShapeType="1"/>
          </p:cNvSpPr>
          <p:nvPr/>
        </p:nvSpPr>
        <p:spPr bwMode="auto">
          <a:xfrm>
            <a:off x="4060825" y="414337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" name="Line 265"/>
          <p:cNvSpPr>
            <a:spLocks noChangeShapeType="1"/>
          </p:cNvSpPr>
          <p:nvPr/>
        </p:nvSpPr>
        <p:spPr bwMode="auto">
          <a:xfrm>
            <a:off x="4102099" y="4143376"/>
            <a:ext cx="0" cy="5572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" name="Line 266"/>
          <p:cNvSpPr>
            <a:spLocks noChangeShapeType="1"/>
          </p:cNvSpPr>
          <p:nvPr/>
        </p:nvSpPr>
        <p:spPr bwMode="auto">
          <a:xfrm flipH="1">
            <a:off x="406082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" name="Rectangle 267"/>
          <p:cNvSpPr>
            <a:spLocks noChangeArrowheads="1"/>
          </p:cNvSpPr>
          <p:nvPr/>
        </p:nvSpPr>
        <p:spPr bwMode="auto">
          <a:xfrm>
            <a:off x="4102099" y="3784600"/>
            <a:ext cx="44450" cy="9159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0" name="Line 268"/>
          <p:cNvSpPr>
            <a:spLocks noChangeShapeType="1"/>
          </p:cNvSpPr>
          <p:nvPr/>
        </p:nvSpPr>
        <p:spPr bwMode="auto">
          <a:xfrm flipV="1">
            <a:off x="4102099" y="3784600"/>
            <a:ext cx="0" cy="915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" name="Line 269"/>
          <p:cNvSpPr>
            <a:spLocks noChangeShapeType="1"/>
          </p:cNvSpPr>
          <p:nvPr/>
        </p:nvSpPr>
        <p:spPr bwMode="auto">
          <a:xfrm>
            <a:off x="4102099" y="3784600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" name="Line 270"/>
          <p:cNvSpPr>
            <a:spLocks noChangeShapeType="1"/>
          </p:cNvSpPr>
          <p:nvPr/>
        </p:nvSpPr>
        <p:spPr bwMode="auto">
          <a:xfrm>
            <a:off x="4146549" y="3784600"/>
            <a:ext cx="0" cy="915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" name="Line 271"/>
          <p:cNvSpPr>
            <a:spLocks noChangeShapeType="1"/>
          </p:cNvSpPr>
          <p:nvPr/>
        </p:nvSpPr>
        <p:spPr bwMode="auto">
          <a:xfrm flipH="1">
            <a:off x="410209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" name="Rectangle 272"/>
          <p:cNvSpPr>
            <a:spLocks noChangeArrowheads="1"/>
          </p:cNvSpPr>
          <p:nvPr/>
        </p:nvSpPr>
        <p:spPr bwMode="auto">
          <a:xfrm>
            <a:off x="4146550" y="3957638"/>
            <a:ext cx="42863" cy="7429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5" name="Line 273"/>
          <p:cNvSpPr>
            <a:spLocks noChangeShapeType="1"/>
          </p:cNvSpPr>
          <p:nvPr/>
        </p:nvSpPr>
        <p:spPr bwMode="auto">
          <a:xfrm flipV="1">
            <a:off x="4146549" y="3957638"/>
            <a:ext cx="0" cy="742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" name="Line 274"/>
          <p:cNvSpPr>
            <a:spLocks noChangeShapeType="1"/>
          </p:cNvSpPr>
          <p:nvPr/>
        </p:nvSpPr>
        <p:spPr bwMode="auto">
          <a:xfrm>
            <a:off x="4146550" y="395763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" name="Line 275"/>
          <p:cNvSpPr>
            <a:spLocks noChangeShapeType="1"/>
          </p:cNvSpPr>
          <p:nvPr/>
        </p:nvSpPr>
        <p:spPr bwMode="auto">
          <a:xfrm>
            <a:off x="4189412" y="3957638"/>
            <a:ext cx="0" cy="7429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" name="Line 276"/>
          <p:cNvSpPr>
            <a:spLocks noChangeShapeType="1"/>
          </p:cNvSpPr>
          <p:nvPr/>
        </p:nvSpPr>
        <p:spPr bwMode="auto">
          <a:xfrm flipH="1">
            <a:off x="4146550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" name="Rectangle 277"/>
          <p:cNvSpPr>
            <a:spLocks noChangeArrowheads="1"/>
          </p:cNvSpPr>
          <p:nvPr/>
        </p:nvSpPr>
        <p:spPr bwMode="auto">
          <a:xfrm>
            <a:off x="4189412" y="4238626"/>
            <a:ext cx="42862" cy="4619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0" name="Line 278"/>
          <p:cNvSpPr>
            <a:spLocks noChangeShapeType="1"/>
          </p:cNvSpPr>
          <p:nvPr/>
        </p:nvSpPr>
        <p:spPr bwMode="auto">
          <a:xfrm flipV="1">
            <a:off x="4189412" y="4238626"/>
            <a:ext cx="0" cy="461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" name="Line 279"/>
          <p:cNvSpPr>
            <a:spLocks noChangeShapeType="1"/>
          </p:cNvSpPr>
          <p:nvPr/>
        </p:nvSpPr>
        <p:spPr bwMode="auto">
          <a:xfrm>
            <a:off x="4189412" y="4238625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" name="Line 280"/>
          <p:cNvSpPr>
            <a:spLocks noChangeShapeType="1"/>
          </p:cNvSpPr>
          <p:nvPr/>
        </p:nvSpPr>
        <p:spPr bwMode="auto">
          <a:xfrm>
            <a:off x="4232274" y="4238626"/>
            <a:ext cx="0" cy="461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" name="Line 281"/>
          <p:cNvSpPr>
            <a:spLocks noChangeShapeType="1"/>
          </p:cNvSpPr>
          <p:nvPr/>
        </p:nvSpPr>
        <p:spPr bwMode="auto">
          <a:xfrm flipH="1">
            <a:off x="418941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" name="Line 282"/>
          <p:cNvSpPr>
            <a:spLocks noChangeShapeType="1"/>
          </p:cNvSpPr>
          <p:nvPr/>
        </p:nvSpPr>
        <p:spPr bwMode="auto">
          <a:xfrm flipV="1">
            <a:off x="4210049" y="4005264"/>
            <a:ext cx="0" cy="46672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" name="Line 283"/>
          <p:cNvSpPr>
            <a:spLocks noChangeShapeType="1"/>
          </p:cNvSpPr>
          <p:nvPr/>
        </p:nvSpPr>
        <p:spPr bwMode="auto">
          <a:xfrm flipV="1">
            <a:off x="4165599" y="3900488"/>
            <a:ext cx="0" cy="1127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" name="Line 284"/>
          <p:cNvSpPr>
            <a:spLocks noChangeShapeType="1"/>
          </p:cNvSpPr>
          <p:nvPr/>
        </p:nvSpPr>
        <p:spPr bwMode="auto">
          <a:xfrm flipV="1">
            <a:off x="4122737" y="3638550"/>
            <a:ext cx="0" cy="2921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" name="Line 285"/>
          <p:cNvSpPr>
            <a:spLocks noChangeShapeType="1"/>
          </p:cNvSpPr>
          <p:nvPr/>
        </p:nvSpPr>
        <p:spPr bwMode="auto">
          <a:xfrm flipV="1">
            <a:off x="4081462" y="4016376"/>
            <a:ext cx="0" cy="25876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" name="Line 286"/>
          <p:cNvSpPr>
            <a:spLocks noChangeShapeType="1"/>
          </p:cNvSpPr>
          <p:nvPr/>
        </p:nvSpPr>
        <p:spPr bwMode="auto">
          <a:xfrm flipV="1">
            <a:off x="4038599" y="4560888"/>
            <a:ext cx="0" cy="2159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" name="Line 287"/>
          <p:cNvSpPr>
            <a:spLocks noChangeShapeType="1"/>
          </p:cNvSpPr>
          <p:nvPr/>
        </p:nvSpPr>
        <p:spPr bwMode="auto">
          <a:xfrm flipV="1">
            <a:off x="3997324" y="4605338"/>
            <a:ext cx="0" cy="1635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" name="Line 288"/>
          <p:cNvSpPr>
            <a:spLocks noChangeShapeType="1"/>
          </p:cNvSpPr>
          <p:nvPr/>
        </p:nvSpPr>
        <p:spPr bwMode="auto">
          <a:xfrm flipV="1">
            <a:off x="3952874" y="4806950"/>
            <a:ext cx="0" cy="2492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" name="Line 289"/>
          <p:cNvSpPr>
            <a:spLocks noChangeShapeType="1"/>
          </p:cNvSpPr>
          <p:nvPr/>
        </p:nvSpPr>
        <p:spPr bwMode="auto">
          <a:xfrm flipV="1">
            <a:off x="3952874" y="4625976"/>
            <a:ext cx="44450" cy="6191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" name="Line 290"/>
          <p:cNvSpPr>
            <a:spLocks noChangeShapeType="1"/>
          </p:cNvSpPr>
          <p:nvPr/>
        </p:nvSpPr>
        <p:spPr bwMode="auto">
          <a:xfrm flipV="1">
            <a:off x="3997325" y="4422775"/>
            <a:ext cx="41275" cy="2032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" name="Line 291"/>
          <p:cNvSpPr>
            <a:spLocks noChangeShapeType="1"/>
          </p:cNvSpPr>
          <p:nvPr/>
        </p:nvSpPr>
        <p:spPr bwMode="auto">
          <a:xfrm flipV="1">
            <a:off x="4038600" y="4092575"/>
            <a:ext cx="42863" cy="3302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" name="Line 292"/>
          <p:cNvSpPr>
            <a:spLocks noChangeShapeType="1"/>
          </p:cNvSpPr>
          <p:nvPr/>
        </p:nvSpPr>
        <p:spPr bwMode="auto">
          <a:xfrm flipV="1">
            <a:off x="4081463" y="3862389"/>
            <a:ext cx="41275" cy="2301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" name="Line 293"/>
          <p:cNvSpPr>
            <a:spLocks noChangeShapeType="1"/>
          </p:cNvSpPr>
          <p:nvPr/>
        </p:nvSpPr>
        <p:spPr bwMode="auto">
          <a:xfrm>
            <a:off x="4122737" y="3862389"/>
            <a:ext cx="42862" cy="95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" name="Line 294"/>
          <p:cNvSpPr>
            <a:spLocks noChangeShapeType="1"/>
          </p:cNvSpPr>
          <p:nvPr/>
        </p:nvSpPr>
        <p:spPr bwMode="auto">
          <a:xfrm>
            <a:off x="4165599" y="3871913"/>
            <a:ext cx="44450" cy="2460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" name="Rectangle 295"/>
          <p:cNvSpPr>
            <a:spLocks noChangeArrowheads="1"/>
          </p:cNvSpPr>
          <p:nvPr/>
        </p:nvSpPr>
        <p:spPr bwMode="auto">
          <a:xfrm>
            <a:off x="4273549" y="4700588"/>
            <a:ext cx="44450" cy="1508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8" name="Line 296"/>
          <p:cNvSpPr>
            <a:spLocks noChangeShapeType="1"/>
          </p:cNvSpPr>
          <p:nvPr/>
        </p:nvSpPr>
        <p:spPr bwMode="auto">
          <a:xfrm>
            <a:off x="4273549" y="470058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" name="Line 297"/>
          <p:cNvSpPr>
            <a:spLocks noChangeShapeType="1"/>
          </p:cNvSpPr>
          <p:nvPr/>
        </p:nvSpPr>
        <p:spPr bwMode="auto">
          <a:xfrm>
            <a:off x="4273549" y="4851400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0" name="Line 298"/>
          <p:cNvSpPr>
            <a:spLocks noChangeShapeType="1"/>
          </p:cNvSpPr>
          <p:nvPr/>
        </p:nvSpPr>
        <p:spPr bwMode="auto">
          <a:xfrm flipV="1">
            <a:off x="4317999" y="470058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1" name="Line 299"/>
          <p:cNvSpPr>
            <a:spLocks noChangeShapeType="1"/>
          </p:cNvSpPr>
          <p:nvPr/>
        </p:nvSpPr>
        <p:spPr bwMode="auto">
          <a:xfrm flipH="1">
            <a:off x="427354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2" name="Rectangle 300"/>
          <p:cNvSpPr>
            <a:spLocks noChangeArrowheads="1"/>
          </p:cNvSpPr>
          <p:nvPr/>
        </p:nvSpPr>
        <p:spPr bwMode="auto">
          <a:xfrm>
            <a:off x="4318000" y="4656138"/>
            <a:ext cx="41275" cy="444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3" name="Line 301"/>
          <p:cNvSpPr>
            <a:spLocks noChangeShapeType="1"/>
          </p:cNvSpPr>
          <p:nvPr/>
        </p:nvSpPr>
        <p:spPr bwMode="auto">
          <a:xfrm flipV="1">
            <a:off x="4317999" y="4656138"/>
            <a:ext cx="0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4" name="Line 302"/>
          <p:cNvSpPr>
            <a:spLocks noChangeShapeType="1"/>
          </p:cNvSpPr>
          <p:nvPr/>
        </p:nvSpPr>
        <p:spPr bwMode="auto">
          <a:xfrm>
            <a:off x="4318000" y="465613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5" name="Line 303"/>
          <p:cNvSpPr>
            <a:spLocks noChangeShapeType="1"/>
          </p:cNvSpPr>
          <p:nvPr/>
        </p:nvSpPr>
        <p:spPr bwMode="auto">
          <a:xfrm>
            <a:off x="4359274" y="4656138"/>
            <a:ext cx="0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6" name="Line 304"/>
          <p:cNvSpPr>
            <a:spLocks noChangeShapeType="1"/>
          </p:cNvSpPr>
          <p:nvPr/>
        </p:nvSpPr>
        <p:spPr bwMode="auto">
          <a:xfrm flipH="1">
            <a:off x="4318000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7" name="Rectangle 305"/>
          <p:cNvSpPr>
            <a:spLocks noChangeArrowheads="1"/>
          </p:cNvSpPr>
          <p:nvPr/>
        </p:nvSpPr>
        <p:spPr bwMode="auto">
          <a:xfrm>
            <a:off x="4359275" y="4505326"/>
            <a:ext cx="42863" cy="1952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8" name="Line 306"/>
          <p:cNvSpPr>
            <a:spLocks noChangeShapeType="1"/>
          </p:cNvSpPr>
          <p:nvPr/>
        </p:nvSpPr>
        <p:spPr bwMode="auto">
          <a:xfrm flipV="1">
            <a:off x="4359274" y="4505326"/>
            <a:ext cx="0" cy="195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" name="Line 307"/>
          <p:cNvSpPr>
            <a:spLocks noChangeShapeType="1"/>
          </p:cNvSpPr>
          <p:nvPr/>
        </p:nvSpPr>
        <p:spPr bwMode="auto">
          <a:xfrm>
            <a:off x="4359275" y="4505325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" name="Line 308"/>
          <p:cNvSpPr>
            <a:spLocks noChangeShapeType="1"/>
          </p:cNvSpPr>
          <p:nvPr/>
        </p:nvSpPr>
        <p:spPr bwMode="auto">
          <a:xfrm>
            <a:off x="4402137" y="4505326"/>
            <a:ext cx="0" cy="195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" name="Line 309"/>
          <p:cNvSpPr>
            <a:spLocks noChangeShapeType="1"/>
          </p:cNvSpPr>
          <p:nvPr/>
        </p:nvSpPr>
        <p:spPr bwMode="auto">
          <a:xfrm flipH="1">
            <a:off x="4359275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" name="Rectangle 310"/>
          <p:cNvSpPr>
            <a:spLocks noChangeArrowheads="1"/>
          </p:cNvSpPr>
          <p:nvPr/>
        </p:nvSpPr>
        <p:spPr bwMode="auto">
          <a:xfrm>
            <a:off x="4402138" y="4410076"/>
            <a:ext cx="41275" cy="2905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" name="Line 311"/>
          <p:cNvSpPr>
            <a:spLocks noChangeShapeType="1"/>
          </p:cNvSpPr>
          <p:nvPr/>
        </p:nvSpPr>
        <p:spPr bwMode="auto">
          <a:xfrm flipV="1">
            <a:off x="4402137" y="4410076"/>
            <a:ext cx="0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" name="Line 312"/>
          <p:cNvSpPr>
            <a:spLocks noChangeShapeType="1"/>
          </p:cNvSpPr>
          <p:nvPr/>
        </p:nvSpPr>
        <p:spPr bwMode="auto">
          <a:xfrm>
            <a:off x="4402138" y="441007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" name="Line 313"/>
          <p:cNvSpPr>
            <a:spLocks noChangeShapeType="1"/>
          </p:cNvSpPr>
          <p:nvPr/>
        </p:nvSpPr>
        <p:spPr bwMode="auto">
          <a:xfrm>
            <a:off x="4443412" y="4410076"/>
            <a:ext cx="0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" name="Line 314"/>
          <p:cNvSpPr>
            <a:spLocks noChangeShapeType="1"/>
          </p:cNvSpPr>
          <p:nvPr/>
        </p:nvSpPr>
        <p:spPr bwMode="auto">
          <a:xfrm flipH="1">
            <a:off x="4402138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" name="Rectangle 315"/>
          <p:cNvSpPr>
            <a:spLocks noChangeArrowheads="1"/>
          </p:cNvSpPr>
          <p:nvPr/>
        </p:nvSpPr>
        <p:spPr bwMode="auto">
          <a:xfrm>
            <a:off x="4443412" y="4108450"/>
            <a:ext cx="42862" cy="59213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" name="Line 316"/>
          <p:cNvSpPr>
            <a:spLocks noChangeShapeType="1"/>
          </p:cNvSpPr>
          <p:nvPr/>
        </p:nvSpPr>
        <p:spPr bwMode="auto">
          <a:xfrm flipV="1">
            <a:off x="4443412" y="4108450"/>
            <a:ext cx="0" cy="5921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" name="Line 317"/>
          <p:cNvSpPr>
            <a:spLocks noChangeShapeType="1"/>
          </p:cNvSpPr>
          <p:nvPr/>
        </p:nvSpPr>
        <p:spPr bwMode="auto">
          <a:xfrm>
            <a:off x="4443412" y="4108450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" name="Line 318"/>
          <p:cNvSpPr>
            <a:spLocks noChangeShapeType="1"/>
          </p:cNvSpPr>
          <p:nvPr/>
        </p:nvSpPr>
        <p:spPr bwMode="auto">
          <a:xfrm>
            <a:off x="4486274" y="4108450"/>
            <a:ext cx="0" cy="5921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" name="Line 319"/>
          <p:cNvSpPr>
            <a:spLocks noChangeShapeType="1"/>
          </p:cNvSpPr>
          <p:nvPr/>
        </p:nvSpPr>
        <p:spPr bwMode="auto">
          <a:xfrm flipH="1">
            <a:off x="444341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" name="Rectangle 320"/>
          <p:cNvSpPr>
            <a:spLocks noChangeArrowheads="1"/>
          </p:cNvSpPr>
          <p:nvPr/>
        </p:nvSpPr>
        <p:spPr bwMode="auto">
          <a:xfrm>
            <a:off x="4486274" y="4179888"/>
            <a:ext cx="44450" cy="520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" name="Line 321"/>
          <p:cNvSpPr>
            <a:spLocks noChangeShapeType="1"/>
          </p:cNvSpPr>
          <p:nvPr/>
        </p:nvSpPr>
        <p:spPr bwMode="auto">
          <a:xfrm flipV="1">
            <a:off x="4486274" y="4179888"/>
            <a:ext cx="0" cy="520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4" name="Line 322"/>
          <p:cNvSpPr>
            <a:spLocks noChangeShapeType="1"/>
          </p:cNvSpPr>
          <p:nvPr/>
        </p:nvSpPr>
        <p:spPr bwMode="auto">
          <a:xfrm>
            <a:off x="4486274" y="41798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5" name="Line 323"/>
          <p:cNvSpPr>
            <a:spLocks noChangeShapeType="1"/>
          </p:cNvSpPr>
          <p:nvPr/>
        </p:nvSpPr>
        <p:spPr bwMode="auto">
          <a:xfrm>
            <a:off x="4530724" y="4179888"/>
            <a:ext cx="0" cy="520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6" name="Line 324"/>
          <p:cNvSpPr>
            <a:spLocks noChangeShapeType="1"/>
          </p:cNvSpPr>
          <p:nvPr/>
        </p:nvSpPr>
        <p:spPr bwMode="auto">
          <a:xfrm flipH="1">
            <a:off x="4486274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7" name="Rectangle 325"/>
          <p:cNvSpPr>
            <a:spLocks noChangeArrowheads="1"/>
          </p:cNvSpPr>
          <p:nvPr/>
        </p:nvSpPr>
        <p:spPr bwMode="auto">
          <a:xfrm>
            <a:off x="4530725" y="4151314"/>
            <a:ext cx="42863" cy="5492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8" name="Line 326"/>
          <p:cNvSpPr>
            <a:spLocks noChangeShapeType="1"/>
          </p:cNvSpPr>
          <p:nvPr/>
        </p:nvSpPr>
        <p:spPr bwMode="auto">
          <a:xfrm flipV="1">
            <a:off x="4530724" y="4151314"/>
            <a:ext cx="0" cy="549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" name="Line 327"/>
          <p:cNvSpPr>
            <a:spLocks noChangeShapeType="1"/>
          </p:cNvSpPr>
          <p:nvPr/>
        </p:nvSpPr>
        <p:spPr bwMode="auto">
          <a:xfrm>
            <a:off x="4530725" y="4151313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" name="Line 328"/>
          <p:cNvSpPr>
            <a:spLocks noChangeShapeType="1"/>
          </p:cNvSpPr>
          <p:nvPr/>
        </p:nvSpPr>
        <p:spPr bwMode="auto">
          <a:xfrm>
            <a:off x="4573587" y="4151314"/>
            <a:ext cx="0" cy="549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" name="Line 329"/>
          <p:cNvSpPr>
            <a:spLocks noChangeShapeType="1"/>
          </p:cNvSpPr>
          <p:nvPr/>
        </p:nvSpPr>
        <p:spPr bwMode="auto">
          <a:xfrm flipH="1">
            <a:off x="4530725" y="4700588"/>
            <a:ext cx="428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" name="Line 330"/>
          <p:cNvSpPr>
            <a:spLocks noChangeShapeType="1"/>
          </p:cNvSpPr>
          <p:nvPr/>
        </p:nvSpPr>
        <p:spPr bwMode="auto">
          <a:xfrm flipV="1">
            <a:off x="4551362" y="4095751"/>
            <a:ext cx="0" cy="1127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" name="Line 331"/>
          <p:cNvSpPr>
            <a:spLocks noChangeShapeType="1"/>
          </p:cNvSpPr>
          <p:nvPr/>
        </p:nvSpPr>
        <p:spPr bwMode="auto">
          <a:xfrm flipV="1">
            <a:off x="4510087" y="4033838"/>
            <a:ext cx="0" cy="2968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" name="Line 332"/>
          <p:cNvSpPr>
            <a:spLocks noChangeShapeType="1"/>
          </p:cNvSpPr>
          <p:nvPr/>
        </p:nvSpPr>
        <p:spPr bwMode="auto">
          <a:xfrm flipV="1">
            <a:off x="4464049" y="4010025"/>
            <a:ext cx="0" cy="1984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" name="Line 333"/>
          <p:cNvSpPr>
            <a:spLocks noChangeShapeType="1"/>
          </p:cNvSpPr>
          <p:nvPr/>
        </p:nvSpPr>
        <p:spPr bwMode="auto">
          <a:xfrm flipV="1">
            <a:off x="4422774" y="4229100"/>
            <a:ext cx="0" cy="36353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6" name="Line 334"/>
          <p:cNvSpPr>
            <a:spLocks noChangeShapeType="1"/>
          </p:cNvSpPr>
          <p:nvPr/>
        </p:nvSpPr>
        <p:spPr bwMode="auto">
          <a:xfrm flipV="1">
            <a:off x="4378324" y="4295776"/>
            <a:ext cx="0" cy="4175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7" name="Line 335"/>
          <p:cNvSpPr>
            <a:spLocks noChangeShapeType="1"/>
          </p:cNvSpPr>
          <p:nvPr/>
        </p:nvSpPr>
        <p:spPr bwMode="auto">
          <a:xfrm flipV="1">
            <a:off x="4338637" y="4584701"/>
            <a:ext cx="0" cy="1428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8" name="Line 336"/>
          <p:cNvSpPr>
            <a:spLocks noChangeShapeType="1"/>
          </p:cNvSpPr>
          <p:nvPr/>
        </p:nvSpPr>
        <p:spPr bwMode="auto">
          <a:xfrm flipV="1">
            <a:off x="4294187" y="4772025"/>
            <a:ext cx="0" cy="1587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9" name="Line 337"/>
          <p:cNvSpPr>
            <a:spLocks noChangeShapeType="1"/>
          </p:cNvSpPr>
          <p:nvPr/>
        </p:nvSpPr>
        <p:spPr bwMode="auto">
          <a:xfrm flipV="1">
            <a:off x="4294187" y="4640264"/>
            <a:ext cx="44450" cy="476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" name="Line 338"/>
          <p:cNvSpPr>
            <a:spLocks noChangeShapeType="1"/>
          </p:cNvSpPr>
          <p:nvPr/>
        </p:nvSpPr>
        <p:spPr bwMode="auto">
          <a:xfrm flipV="1">
            <a:off x="4338638" y="4476751"/>
            <a:ext cx="39687" cy="16351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" name="Line 339"/>
          <p:cNvSpPr>
            <a:spLocks noChangeShapeType="1"/>
          </p:cNvSpPr>
          <p:nvPr/>
        </p:nvSpPr>
        <p:spPr bwMode="auto">
          <a:xfrm flipV="1">
            <a:off x="4378324" y="4200526"/>
            <a:ext cx="44450" cy="27622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2" name="Line 340"/>
          <p:cNvSpPr>
            <a:spLocks noChangeShapeType="1"/>
          </p:cNvSpPr>
          <p:nvPr/>
        </p:nvSpPr>
        <p:spPr bwMode="auto">
          <a:xfrm flipV="1">
            <a:off x="4422775" y="3984625"/>
            <a:ext cx="41275" cy="2159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3" name="Line 341"/>
          <p:cNvSpPr>
            <a:spLocks noChangeShapeType="1"/>
          </p:cNvSpPr>
          <p:nvPr/>
        </p:nvSpPr>
        <p:spPr bwMode="auto">
          <a:xfrm>
            <a:off x="4464049" y="3984626"/>
            <a:ext cx="46038" cy="1111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4" name="Line 342"/>
          <p:cNvSpPr>
            <a:spLocks noChangeShapeType="1"/>
          </p:cNvSpPr>
          <p:nvPr/>
        </p:nvSpPr>
        <p:spPr bwMode="auto">
          <a:xfrm>
            <a:off x="4510088" y="3995738"/>
            <a:ext cx="41275" cy="22701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5" name="Rectangle 343"/>
          <p:cNvSpPr>
            <a:spLocks noChangeArrowheads="1"/>
          </p:cNvSpPr>
          <p:nvPr/>
        </p:nvSpPr>
        <p:spPr bwMode="auto">
          <a:xfrm>
            <a:off x="4614862" y="4602164"/>
            <a:ext cx="42862" cy="984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6" name="Line 344"/>
          <p:cNvSpPr>
            <a:spLocks noChangeShapeType="1"/>
          </p:cNvSpPr>
          <p:nvPr/>
        </p:nvSpPr>
        <p:spPr bwMode="auto">
          <a:xfrm flipV="1">
            <a:off x="4614862" y="4602164"/>
            <a:ext cx="0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7" name="Line 345"/>
          <p:cNvSpPr>
            <a:spLocks noChangeShapeType="1"/>
          </p:cNvSpPr>
          <p:nvPr/>
        </p:nvSpPr>
        <p:spPr bwMode="auto">
          <a:xfrm>
            <a:off x="4614862" y="4602163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8" name="Line 346"/>
          <p:cNvSpPr>
            <a:spLocks noChangeShapeType="1"/>
          </p:cNvSpPr>
          <p:nvPr/>
        </p:nvSpPr>
        <p:spPr bwMode="auto">
          <a:xfrm>
            <a:off x="4657724" y="4602164"/>
            <a:ext cx="0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9" name="Line 347"/>
          <p:cNvSpPr>
            <a:spLocks noChangeShapeType="1"/>
          </p:cNvSpPr>
          <p:nvPr/>
        </p:nvSpPr>
        <p:spPr bwMode="auto">
          <a:xfrm flipH="1">
            <a:off x="4614862" y="4700588"/>
            <a:ext cx="428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" name="Rectangle 348"/>
          <p:cNvSpPr>
            <a:spLocks noChangeArrowheads="1"/>
          </p:cNvSpPr>
          <p:nvPr/>
        </p:nvSpPr>
        <p:spPr bwMode="auto">
          <a:xfrm>
            <a:off x="4657725" y="4700589"/>
            <a:ext cx="41275" cy="206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1" name="Line 349"/>
          <p:cNvSpPr>
            <a:spLocks noChangeShapeType="1"/>
          </p:cNvSpPr>
          <p:nvPr/>
        </p:nvSpPr>
        <p:spPr bwMode="auto">
          <a:xfrm>
            <a:off x="4657724" y="4700589"/>
            <a:ext cx="0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2" name="Line 350"/>
          <p:cNvSpPr>
            <a:spLocks noChangeShapeType="1"/>
          </p:cNvSpPr>
          <p:nvPr/>
        </p:nvSpPr>
        <p:spPr bwMode="auto">
          <a:xfrm>
            <a:off x="4657725" y="472122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3" name="Line 351"/>
          <p:cNvSpPr>
            <a:spLocks noChangeShapeType="1"/>
          </p:cNvSpPr>
          <p:nvPr/>
        </p:nvSpPr>
        <p:spPr bwMode="auto">
          <a:xfrm flipV="1">
            <a:off x="4698999" y="4700589"/>
            <a:ext cx="0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4" name="Line 352"/>
          <p:cNvSpPr>
            <a:spLocks noChangeShapeType="1"/>
          </p:cNvSpPr>
          <p:nvPr/>
        </p:nvSpPr>
        <p:spPr bwMode="auto">
          <a:xfrm flipH="1">
            <a:off x="4657725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5" name="Rectangle 353"/>
          <p:cNvSpPr>
            <a:spLocks noChangeArrowheads="1"/>
          </p:cNvSpPr>
          <p:nvPr/>
        </p:nvSpPr>
        <p:spPr bwMode="auto">
          <a:xfrm>
            <a:off x="4698999" y="4538664"/>
            <a:ext cx="44450" cy="1619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6" name="Line 354"/>
          <p:cNvSpPr>
            <a:spLocks noChangeShapeType="1"/>
          </p:cNvSpPr>
          <p:nvPr/>
        </p:nvSpPr>
        <p:spPr bwMode="auto">
          <a:xfrm flipV="1">
            <a:off x="4698999" y="4538664"/>
            <a:ext cx="0" cy="161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7" name="Line 355"/>
          <p:cNvSpPr>
            <a:spLocks noChangeShapeType="1"/>
          </p:cNvSpPr>
          <p:nvPr/>
        </p:nvSpPr>
        <p:spPr bwMode="auto">
          <a:xfrm>
            <a:off x="4698999" y="4538663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8" name="Line 356"/>
          <p:cNvSpPr>
            <a:spLocks noChangeShapeType="1"/>
          </p:cNvSpPr>
          <p:nvPr/>
        </p:nvSpPr>
        <p:spPr bwMode="auto">
          <a:xfrm>
            <a:off x="4743449" y="4538664"/>
            <a:ext cx="0" cy="161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9" name="Line 357"/>
          <p:cNvSpPr>
            <a:spLocks noChangeShapeType="1"/>
          </p:cNvSpPr>
          <p:nvPr/>
        </p:nvSpPr>
        <p:spPr bwMode="auto">
          <a:xfrm flipH="1">
            <a:off x="469899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" name="Rectangle 358"/>
          <p:cNvSpPr>
            <a:spLocks noChangeArrowheads="1"/>
          </p:cNvSpPr>
          <p:nvPr/>
        </p:nvSpPr>
        <p:spPr bwMode="auto">
          <a:xfrm>
            <a:off x="4743450" y="4543426"/>
            <a:ext cx="41275" cy="1571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1" name="Line 359"/>
          <p:cNvSpPr>
            <a:spLocks noChangeShapeType="1"/>
          </p:cNvSpPr>
          <p:nvPr/>
        </p:nvSpPr>
        <p:spPr bwMode="auto">
          <a:xfrm flipV="1">
            <a:off x="4743449" y="4543426"/>
            <a:ext cx="0" cy="1571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2" name="Line 360"/>
          <p:cNvSpPr>
            <a:spLocks noChangeShapeType="1"/>
          </p:cNvSpPr>
          <p:nvPr/>
        </p:nvSpPr>
        <p:spPr bwMode="auto">
          <a:xfrm>
            <a:off x="4743450" y="4543425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3" name="Line 361"/>
          <p:cNvSpPr>
            <a:spLocks noChangeShapeType="1"/>
          </p:cNvSpPr>
          <p:nvPr/>
        </p:nvSpPr>
        <p:spPr bwMode="auto">
          <a:xfrm>
            <a:off x="4784724" y="4543426"/>
            <a:ext cx="0" cy="1571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4" name="Line 362"/>
          <p:cNvSpPr>
            <a:spLocks noChangeShapeType="1"/>
          </p:cNvSpPr>
          <p:nvPr/>
        </p:nvSpPr>
        <p:spPr bwMode="auto">
          <a:xfrm flipH="1">
            <a:off x="4743450" y="4700588"/>
            <a:ext cx="412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5" name="Rectangle 363"/>
          <p:cNvSpPr>
            <a:spLocks noChangeArrowheads="1"/>
          </p:cNvSpPr>
          <p:nvPr/>
        </p:nvSpPr>
        <p:spPr bwMode="auto">
          <a:xfrm>
            <a:off x="4784724" y="4143376"/>
            <a:ext cx="46038" cy="5572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6" name="Line 364"/>
          <p:cNvSpPr>
            <a:spLocks noChangeShapeType="1"/>
          </p:cNvSpPr>
          <p:nvPr/>
        </p:nvSpPr>
        <p:spPr bwMode="auto">
          <a:xfrm flipV="1">
            <a:off x="4784724" y="4143376"/>
            <a:ext cx="0" cy="5572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7" name="Line 365"/>
          <p:cNvSpPr>
            <a:spLocks noChangeShapeType="1"/>
          </p:cNvSpPr>
          <p:nvPr/>
        </p:nvSpPr>
        <p:spPr bwMode="auto">
          <a:xfrm>
            <a:off x="4784724" y="4143375"/>
            <a:ext cx="460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8" name="Line 366"/>
          <p:cNvSpPr>
            <a:spLocks noChangeShapeType="1"/>
          </p:cNvSpPr>
          <p:nvPr/>
        </p:nvSpPr>
        <p:spPr bwMode="auto">
          <a:xfrm>
            <a:off x="4830762" y="4143376"/>
            <a:ext cx="0" cy="5572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9" name="Line 367"/>
          <p:cNvSpPr>
            <a:spLocks noChangeShapeType="1"/>
          </p:cNvSpPr>
          <p:nvPr/>
        </p:nvSpPr>
        <p:spPr bwMode="auto">
          <a:xfrm flipH="1">
            <a:off x="4784724" y="4700588"/>
            <a:ext cx="460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0" name="Rectangle 368"/>
          <p:cNvSpPr>
            <a:spLocks noChangeArrowheads="1"/>
          </p:cNvSpPr>
          <p:nvPr/>
        </p:nvSpPr>
        <p:spPr bwMode="auto">
          <a:xfrm>
            <a:off x="4830763" y="4451350"/>
            <a:ext cx="39687" cy="24923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1" name="Line 369"/>
          <p:cNvSpPr>
            <a:spLocks noChangeShapeType="1"/>
          </p:cNvSpPr>
          <p:nvPr/>
        </p:nvSpPr>
        <p:spPr bwMode="auto">
          <a:xfrm flipV="1">
            <a:off x="4830762" y="4451350"/>
            <a:ext cx="0" cy="2492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2" name="Line 370"/>
          <p:cNvSpPr>
            <a:spLocks noChangeShapeType="1"/>
          </p:cNvSpPr>
          <p:nvPr/>
        </p:nvSpPr>
        <p:spPr bwMode="auto">
          <a:xfrm>
            <a:off x="4830763" y="4451350"/>
            <a:ext cx="396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3" name="Line 371"/>
          <p:cNvSpPr>
            <a:spLocks noChangeShapeType="1"/>
          </p:cNvSpPr>
          <p:nvPr/>
        </p:nvSpPr>
        <p:spPr bwMode="auto">
          <a:xfrm>
            <a:off x="4870449" y="4451350"/>
            <a:ext cx="0" cy="2492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4" name="Line 372"/>
          <p:cNvSpPr>
            <a:spLocks noChangeShapeType="1"/>
          </p:cNvSpPr>
          <p:nvPr/>
        </p:nvSpPr>
        <p:spPr bwMode="auto">
          <a:xfrm flipH="1">
            <a:off x="4830763" y="4700588"/>
            <a:ext cx="396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5" name="Rectangle 373"/>
          <p:cNvSpPr>
            <a:spLocks noChangeArrowheads="1"/>
          </p:cNvSpPr>
          <p:nvPr/>
        </p:nvSpPr>
        <p:spPr bwMode="auto">
          <a:xfrm>
            <a:off x="4870449" y="4216400"/>
            <a:ext cx="44450" cy="4841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6" name="Line 374"/>
          <p:cNvSpPr>
            <a:spLocks noChangeShapeType="1"/>
          </p:cNvSpPr>
          <p:nvPr/>
        </p:nvSpPr>
        <p:spPr bwMode="auto">
          <a:xfrm flipV="1">
            <a:off x="4870449" y="4216400"/>
            <a:ext cx="0" cy="4841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7" name="Line 375"/>
          <p:cNvSpPr>
            <a:spLocks noChangeShapeType="1"/>
          </p:cNvSpPr>
          <p:nvPr/>
        </p:nvSpPr>
        <p:spPr bwMode="auto">
          <a:xfrm>
            <a:off x="4870449" y="4216400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8" name="Line 376"/>
          <p:cNvSpPr>
            <a:spLocks noChangeShapeType="1"/>
          </p:cNvSpPr>
          <p:nvPr/>
        </p:nvSpPr>
        <p:spPr bwMode="auto">
          <a:xfrm>
            <a:off x="4914899" y="4216400"/>
            <a:ext cx="0" cy="4841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9" name="Line 377"/>
          <p:cNvSpPr>
            <a:spLocks noChangeShapeType="1"/>
          </p:cNvSpPr>
          <p:nvPr/>
        </p:nvSpPr>
        <p:spPr bwMode="auto">
          <a:xfrm flipH="1">
            <a:off x="4870449" y="4700588"/>
            <a:ext cx="444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0" name="Line 378"/>
          <p:cNvSpPr>
            <a:spLocks noChangeShapeType="1"/>
          </p:cNvSpPr>
          <p:nvPr/>
        </p:nvSpPr>
        <p:spPr bwMode="auto">
          <a:xfrm flipV="1">
            <a:off x="4891087" y="4110038"/>
            <a:ext cx="0" cy="2079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" name="Line 379"/>
          <p:cNvSpPr>
            <a:spLocks noChangeShapeType="1"/>
          </p:cNvSpPr>
          <p:nvPr/>
        </p:nvSpPr>
        <p:spPr bwMode="auto">
          <a:xfrm flipV="1">
            <a:off x="4851399" y="4208464"/>
            <a:ext cx="0" cy="4857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2" name="Line 380"/>
          <p:cNvSpPr>
            <a:spLocks noChangeShapeType="1"/>
          </p:cNvSpPr>
          <p:nvPr/>
        </p:nvSpPr>
        <p:spPr bwMode="auto">
          <a:xfrm flipV="1">
            <a:off x="4803774" y="4038600"/>
            <a:ext cx="0" cy="20478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3" name="Line 381"/>
          <p:cNvSpPr>
            <a:spLocks noChangeShapeType="1"/>
          </p:cNvSpPr>
          <p:nvPr/>
        </p:nvSpPr>
        <p:spPr bwMode="auto">
          <a:xfrm flipV="1">
            <a:off x="4764087" y="4492625"/>
            <a:ext cx="0" cy="1016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4" name="Line 382"/>
          <p:cNvSpPr>
            <a:spLocks noChangeShapeType="1"/>
          </p:cNvSpPr>
          <p:nvPr/>
        </p:nvSpPr>
        <p:spPr bwMode="auto">
          <a:xfrm flipV="1">
            <a:off x="4719637" y="4425951"/>
            <a:ext cx="0" cy="22542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5" name="Line 383"/>
          <p:cNvSpPr>
            <a:spLocks noChangeShapeType="1"/>
          </p:cNvSpPr>
          <p:nvPr/>
        </p:nvSpPr>
        <p:spPr bwMode="auto">
          <a:xfrm flipV="1">
            <a:off x="4678362" y="4684714"/>
            <a:ext cx="0" cy="714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6" name="Line 384"/>
          <p:cNvSpPr>
            <a:spLocks noChangeShapeType="1"/>
          </p:cNvSpPr>
          <p:nvPr/>
        </p:nvSpPr>
        <p:spPr bwMode="auto">
          <a:xfrm flipV="1">
            <a:off x="4635499" y="4548188"/>
            <a:ext cx="0" cy="1079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Rectangle 1105"/>
          <p:cNvSpPr>
            <a:spLocks noChangeArrowheads="1"/>
          </p:cNvSpPr>
          <p:nvPr/>
        </p:nvSpPr>
        <p:spPr bwMode="auto">
          <a:xfrm>
            <a:off x="2517774" y="3516314"/>
            <a:ext cx="236538" cy="412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Line 1106"/>
          <p:cNvSpPr>
            <a:spLocks noChangeShapeType="1"/>
          </p:cNvSpPr>
          <p:nvPr/>
        </p:nvSpPr>
        <p:spPr bwMode="auto">
          <a:xfrm>
            <a:off x="2517774" y="3711575"/>
            <a:ext cx="236538" cy="0"/>
          </a:xfrm>
          <a:prstGeom prst="line">
            <a:avLst/>
          </a:prstGeom>
          <a:noFill/>
          <a:ln w="57150" cmpd="sng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89" name="Picture 26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237" y="2189164"/>
            <a:ext cx="1077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0" name="Rectangle 2618"/>
          <p:cNvSpPr>
            <a:spLocks noChangeArrowheads="1"/>
          </p:cNvSpPr>
          <p:nvPr/>
        </p:nvSpPr>
        <p:spPr bwMode="auto">
          <a:xfrm>
            <a:off x="2671763" y="2193925"/>
            <a:ext cx="1042987" cy="1042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92" name="Picture 2620"/>
          <p:cNvPicPr>
            <a:picLocks noChangeAspect="1" noChangeArrowheads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237" y="2189164"/>
            <a:ext cx="1077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" name="Freeform 2621"/>
          <p:cNvSpPr>
            <a:spLocks/>
          </p:cNvSpPr>
          <p:nvPr/>
        </p:nvSpPr>
        <p:spPr bwMode="auto">
          <a:xfrm>
            <a:off x="2738438" y="2263775"/>
            <a:ext cx="15875" cy="12700"/>
          </a:xfrm>
          <a:custGeom>
            <a:avLst/>
            <a:gdLst>
              <a:gd name="T0" fmla="*/ 5 w 10"/>
              <a:gd name="T1" fmla="*/ 0 h 8"/>
              <a:gd name="T2" fmla="*/ 7 w 10"/>
              <a:gd name="T3" fmla="*/ 0 h 8"/>
              <a:gd name="T4" fmla="*/ 8 w 10"/>
              <a:gd name="T5" fmla="*/ 1 h 8"/>
              <a:gd name="T6" fmla="*/ 10 w 10"/>
              <a:gd name="T7" fmla="*/ 4 h 8"/>
              <a:gd name="T8" fmla="*/ 8 w 10"/>
              <a:gd name="T9" fmla="*/ 6 h 8"/>
              <a:gd name="T10" fmla="*/ 7 w 10"/>
              <a:gd name="T11" fmla="*/ 8 h 8"/>
              <a:gd name="T12" fmla="*/ 5 w 10"/>
              <a:gd name="T13" fmla="*/ 8 h 8"/>
              <a:gd name="T14" fmla="*/ 2 w 10"/>
              <a:gd name="T15" fmla="*/ 8 h 8"/>
              <a:gd name="T16" fmla="*/ 0 w 10"/>
              <a:gd name="T17" fmla="*/ 6 h 8"/>
              <a:gd name="T18" fmla="*/ 0 w 10"/>
              <a:gd name="T19" fmla="*/ 4 h 8"/>
              <a:gd name="T20" fmla="*/ 0 w 10"/>
              <a:gd name="T21" fmla="*/ 1 h 8"/>
              <a:gd name="T22" fmla="*/ 2 w 10"/>
              <a:gd name="T23" fmla="*/ 0 h 8"/>
              <a:gd name="T24" fmla="*/ 5 w 10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7" y="0"/>
                </a:lnTo>
                <a:lnTo>
                  <a:pt x="8" y="1"/>
                </a:lnTo>
                <a:lnTo>
                  <a:pt x="10" y="4"/>
                </a:lnTo>
                <a:lnTo>
                  <a:pt x="8" y="6"/>
                </a:lnTo>
                <a:lnTo>
                  <a:pt x="7" y="8"/>
                </a:lnTo>
                <a:lnTo>
                  <a:pt x="5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4" name="Freeform 2622"/>
          <p:cNvSpPr>
            <a:spLocks/>
          </p:cNvSpPr>
          <p:nvPr/>
        </p:nvSpPr>
        <p:spPr bwMode="auto">
          <a:xfrm>
            <a:off x="2887663" y="2263775"/>
            <a:ext cx="14287" cy="12700"/>
          </a:xfrm>
          <a:custGeom>
            <a:avLst/>
            <a:gdLst>
              <a:gd name="T0" fmla="*/ 5 w 9"/>
              <a:gd name="T1" fmla="*/ 0 h 8"/>
              <a:gd name="T2" fmla="*/ 6 w 9"/>
              <a:gd name="T3" fmla="*/ 0 h 8"/>
              <a:gd name="T4" fmla="*/ 8 w 9"/>
              <a:gd name="T5" fmla="*/ 1 h 8"/>
              <a:gd name="T6" fmla="*/ 9 w 9"/>
              <a:gd name="T7" fmla="*/ 4 h 8"/>
              <a:gd name="T8" fmla="*/ 8 w 9"/>
              <a:gd name="T9" fmla="*/ 6 h 8"/>
              <a:gd name="T10" fmla="*/ 6 w 9"/>
              <a:gd name="T11" fmla="*/ 8 h 8"/>
              <a:gd name="T12" fmla="*/ 5 w 9"/>
              <a:gd name="T13" fmla="*/ 8 h 8"/>
              <a:gd name="T14" fmla="*/ 3 w 9"/>
              <a:gd name="T15" fmla="*/ 8 h 8"/>
              <a:gd name="T16" fmla="*/ 0 w 9"/>
              <a:gd name="T17" fmla="*/ 6 h 8"/>
              <a:gd name="T18" fmla="*/ 0 w 9"/>
              <a:gd name="T19" fmla="*/ 4 h 8"/>
              <a:gd name="T20" fmla="*/ 0 w 9"/>
              <a:gd name="T21" fmla="*/ 1 h 8"/>
              <a:gd name="T22" fmla="*/ 3 w 9"/>
              <a:gd name="T23" fmla="*/ 0 h 8"/>
              <a:gd name="T24" fmla="*/ 5 w 9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9" y="4"/>
                </a:lnTo>
                <a:lnTo>
                  <a:pt x="8" y="6"/>
                </a:lnTo>
                <a:lnTo>
                  <a:pt x="6" y="8"/>
                </a:lnTo>
                <a:lnTo>
                  <a:pt x="5" y="8"/>
                </a:lnTo>
                <a:lnTo>
                  <a:pt x="3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5" name="Freeform 2623"/>
          <p:cNvSpPr>
            <a:spLocks/>
          </p:cNvSpPr>
          <p:nvPr/>
        </p:nvSpPr>
        <p:spPr bwMode="auto">
          <a:xfrm>
            <a:off x="3035300" y="2263775"/>
            <a:ext cx="15875" cy="12700"/>
          </a:xfrm>
          <a:custGeom>
            <a:avLst/>
            <a:gdLst>
              <a:gd name="T0" fmla="*/ 5 w 10"/>
              <a:gd name="T1" fmla="*/ 0 h 8"/>
              <a:gd name="T2" fmla="*/ 7 w 10"/>
              <a:gd name="T3" fmla="*/ 0 h 8"/>
              <a:gd name="T4" fmla="*/ 9 w 10"/>
              <a:gd name="T5" fmla="*/ 1 h 8"/>
              <a:gd name="T6" fmla="*/ 10 w 10"/>
              <a:gd name="T7" fmla="*/ 4 h 8"/>
              <a:gd name="T8" fmla="*/ 9 w 10"/>
              <a:gd name="T9" fmla="*/ 6 h 8"/>
              <a:gd name="T10" fmla="*/ 7 w 10"/>
              <a:gd name="T11" fmla="*/ 8 h 8"/>
              <a:gd name="T12" fmla="*/ 5 w 10"/>
              <a:gd name="T13" fmla="*/ 8 h 8"/>
              <a:gd name="T14" fmla="*/ 2 w 10"/>
              <a:gd name="T15" fmla="*/ 8 h 8"/>
              <a:gd name="T16" fmla="*/ 0 w 10"/>
              <a:gd name="T17" fmla="*/ 6 h 8"/>
              <a:gd name="T18" fmla="*/ 0 w 10"/>
              <a:gd name="T19" fmla="*/ 4 h 8"/>
              <a:gd name="T20" fmla="*/ 0 w 10"/>
              <a:gd name="T21" fmla="*/ 1 h 8"/>
              <a:gd name="T22" fmla="*/ 2 w 10"/>
              <a:gd name="T23" fmla="*/ 0 h 8"/>
              <a:gd name="T24" fmla="*/ 5 w 10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7" y="0"/>
                </a:lnTo>
                <a:lnTo>
                  <a:pt x="9" y="1"/>
                </a:lnTo>
                <a:lnTo>
                  <a:pt x="10" y="4"/>
                </a:lnTo>
                <a:lnTo>
                  <a:pt x="9" y="6"/>
                </a:lnTo>
                <a:lnTo>
                  <a:pt x="7" y="8"/>
                </a:lnTo>
                <a:lnTo>
                  <a:pt x="5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6" name="Freeform 2624"/>
          <p:cNvSpPr>
            <a:spLocks/>
          </p:cNvSpPr>
          <p:nvPr/>
        </p:nvSpPr>
        <p:spPr bwMode="auto">
          <a:xfrm>
            <a:off x="3184525" y="2263775"/>
            <a:ext cx="15875" cy="12700"/>
          </a:xfrm>
          <a:custGeom>
            <a:avLst/>
            <a:gdLst>
              <a:gd name="T0" fmla="*/ 5 w 10"/>
              <a:gd name="T1" fmla="*/ 0 h 8"/>
              <a:gd name="T2" fmla="*/ 8 w 10"/>
              <a:gd name="T3" fmla="*/ 0 h 8"/>
              <a:gd name="T4" fmla="*/ 10 w 10"/>
              <a:gd name="T5" fmla="*/ 1 h 8"/>
              <a:gd name="T6" fmla="*/ 10 w 10"/>
              <a:gd name="T7" fmla="*/ 4 h 8"/>
              <a:gd name="T8" fmla="*/ 10 w 10"/>
              <a:gd name="T9" fmla="*/ 6 h 8"/>
              <a:gd name="T10" fmla="*/ 8 w 10"/>
              <a:gd name="T11" fmla="*/ 8 h 8"/>
              <a:gd name="T12" fmla="*/ 5 w 10"/>
              <a:gd name="T13" fmla="*/ 8 h 8"/>
              <a:gd name="T14" fmla="*/ 3 w 10"/>
              <a:gd name="T15" fmla="*/ 8 h 8"/>
              <a:gd name="T16" fmla="*/ 2 w 10"/>
              <a:gd name="T17" fmla="*/ 6 h 8"/>
              <a:gd name="T18" fmla="*/ 0 w 10"/>
              <a:gd name="T19" fmla="*/ 4 h 8"/>
              <a:gd name="T20" fmla="*/ 2 w 10"/>
              <a:gd name="T21" fmla="*/ 1 h 8"/>
              <a:gd name="T22" fmla="*/ 3 w 10"/>
              <a:gd name="T23" fmla="*/ 0 h 8"/>
              <a:gd name="T24" fmla="*/ 5 w 10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8" y="0"/>
                </a:lnTo>
                <a:lnTo>
                  <a:pt x="10" y="1"/>
                </a:lnTo>
                <a:lnTo>
                  <a:pt x="10" y="4"/>
                </a:lnTo>
                <a:lnTo>
                  <a:pt x="10" y="6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2" y="6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7" name="Freeform 2625"/>
          <p:cNvSpPr>
            <a:spLocks/>
          </p:cNvSpPr>
          <p:nvPr/>
        </p:nvSpPr>
        <p:spPr bwMode="auto">
          <a:xfrm>
            <a:off x="3333749" y="2263775"/>
            <a:ext cx="14288" cy="12700"/>
          </a:xfrm>
          <a:custGeom>
            <a:avLst/>
            <a:gdLst>
              <a:gd name="T0" fmla="*/ 5 w 9"/>
              <a:gd name="T1" fmla="*/ 0 h 8"/>
              <a:gd name="T2" fmla="*/ 8 w 9"/>
              <a:gd name="T3" fmla="*/ 0 h 8"/>
              <a:gd name="T4" fmla="*/ 9 w 9"/>
              <a:gd name="T5" fmla="*/ 1 h 8"/>
              <a:gd name="T6" fmla="*/ 9 w 9"/>
              <a:gd name="T7" fmla="*/ 4 h 8"/>
              <a:gd name="T8" fmla="*/ 9 w 9"/>
              <a:gd name="T9" fmla="*/ 6 h 8"/>
              <a:gd name="T10" fmla="*/ 8 w 9"/>
              <a:gd name="T11" fmla="*/ 8 h 8"/>
              <a:gd name="T12" fmla="*/ 5 w 9"/>
              <a:gd name="T13" fmla="*/ 8 h 8"/>
              <a:gd name="T14" fmla="*/ 3 w 9"/>
              <a:gd name="T15" fmla="*/ 8 h 8"/>
              <a:gd name="T16" fmla="*/ 1 w 9"/>
              <a:gd name="T17" fmla="*/ 6 h 8"/>
              <a:gd name="T18" fmla="*/ 0 w 9"/>
              <a:gd name="T19" fmla="*/ 4 h 8"/>
              <a:gd name="T20" fmla="*/ 1 w 9"/>
              <a:gd name="T21" fmla="*/ 1 h 8"/>
              <a:gd name="T22" fmla="*/ 3 w 9"/>
              <a:gd name="T23" fmla="*/ 0 h 8"/>
              <a:gd name="T24" fmla="*/ 5 w 9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9" y="1"/>
                </a:lnTo>
                <a:lnTo>
                  <a:pt x="9" y="4"/>
                </a:lnTo>
                <a:lnTo>
                  <a:pt x="9" y="6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1" y="6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8" name="Freeform 2626"/>
          <p:cNvSpPr>
            <a:spLocks/>
          </p:cNvSpPr>
          <p:nvPr/>
        </p:nvSpPr>
        <p:spPr bwMode="auto">
          <a:xfrm>
            <a:off x="3481388" y="2263775"/>
            <a:ext cx="15875" cy="12700"/>
          </a:xfrm>
          <a:custGeom>
            <a:avLst/>
            <a:gdLst>
              <a:gd name="T0" fmla="*/ 5 w 10"/>
              <a:gd name="T1" fmla="*/ 0 h 8"/>
              <a:gd name="T2" fmla="*/ 8 w 10"/>
              <a:gd name="T3" fmla="*/ 0 h 8"/>
              <a:gd name="T4" fmla="*/ 10 w 10"/>
              <a:gd name="T5" fmla="*/ 1 h 8"/>
              <a:gd name="T6" fmla="*/ 10 w 10"/>
              <a:gd name="T7" fmla="*/ 4 h 8"/>
              <a:gd name="T8" fmla="*/ 10 w 10"/>
              <a:gd name="T9" fmla="*/ 6 h 8"/>
              <a:gd name="T10" fmla="*/ 8 w 10"/>
              <a:gd name="T11" fmla="*/ 8 h 8"/>
              <a:gd name="T12" fmla="*/ 5 w 10"/>
              <a:gd name="T13" fmla="*/ 8 h 8"/>
              <a:gd name="T14" fmla="*/ 4 w 10"/>
              <a:gd name="T15" fmla="*/ 8 h 8"/>
              <a:gd name="T16" fmla="*/ 2 w 10"/>
              <a:gd name="T17" fmla="*/ 6 h 8"/>
              <a:gd name="T18" fmla="*/ 0 w 10"/>
              <a:gd name="T19" fmla="*/ 4 h 8"/>
              <a:gd name="T20" fmla="*/ 2 w 10"/>
              <a:gd name="T21" fmla="*/ 1 h 8"/>
              <a:gd name="T22" fmla="*/ 4 w 10"/>
              <a:gd name="T23" fmla="*/ 0 h 8"/>
              <a:gd name="T24" fmla="*/ 5 w 10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8" y="0"/>
                </a:lnTo>
                <a:lnTo>
                  <a:pt x="10" y="1"/>
                </a:lnTo>
                <a:lnTo>
                  <a:pt x="10" y="4"/>
                </a:lnTo>
                <a:lnTo>
                  <a:pt x="10" y="6"/>
                </a:lnTo>
                <a:lnTo>
                  <a:pt x="8" y="8"/>
                </a:lnTo>
                <a:lnTo>
                  <a:pt x="5" y="8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9" name="Oval 2627"/>
          <p:cNvSpPr>
            <a:spLocks noChangeArrowheads="1"/>
          </p:cNvSpPr>
          <p:nvPr/>
        </p:nvSpPr>
        <p:spPr bwMode="auto">
          <a:xfrm>
            <a:off x="3633787" y="2263775"/>
            <a:ext cx="12700" cy="12700"/>
          </a:xfrm>
          <a:prstGeom prst="ellipse">
            <a:avLst/>
          </a:prstGeom>
          <a:solidFill>
            <a:srgbClr val="EFFF09"/>
          </a:solidFill>
          <a:ln w="0">
            <a:solidFill>
              <a:srgbClr val="EFFF0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0" name="Freeform 2628"/>
          <p:cNvSpPr>
            <a:spLocks/>
          </p:cNvSpPr>
          <p:nvPr/>
        </p:nvSpPr>
        <p:spPr bwMode="auto">
          <a:xfrm>
            <a:off x="2738438" y="2411414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0 h 10"/>
              <a:gd name="T4" fmla="*/ 8 w 10"/>
              <a:gd name="T5" fmla="*/ 2 h 10"/>
              <a:gd name="T6" fmla="*/ 10 w 10"/>
              <a:gd name="T7" fmla="*/ 5 h 10"/>
              <a:gd name="T8" fmla="*/ 8 w 10"/>
              <a:gd name="T9" fmla="*/ 7 h 10"/>
              <a:gd name="T10" fmla="*/ 7 w 10"/>
              <a:gd name="T11" fmla="*/ 8 h 10"/>
              <a:gd name="T12" fmla="*/ 5 w 10"/>
              <a:gd name="T13" fmla="*/ 10 h 10"/>
              <a:gd name="T14" fmla="*/ 2 w 10"/>
              <a:gd name="T15" fmla="*/ 8 h 10"/>
              <a:gd name="T16" fmla="*/ 0 w 10"/>
              <a:gd name="T17" fmla="*/ 7 h 10"/>
              <a:gd name="T18" fmla="*/ 0 w 10"/>
              <a:gd name="T19" fmla="*/ 5 h 10"/>
              <a:gd name="T20" fmla="*/ 0 w 10"/>
              <a:gd name="T21" fmla="*/ 2 h 10"/>
              <a:gd name="T22" fmla="*/ 2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0"/>
                </a:lnTo>
                <a:lnTo>
                  <a:pt x="8" y="2"/>
                </a:lnTo>
                <a:lnTo>
                  <a:pt x="10" y="5"/>
                </a:lnTo>
                <a:lnTo>
                  <a:pt x="8" y="7"/>
                </a:lnTo>
                <a:lnTo>
                  <a:pt x="7" y="8"/>
                </a:lnTo>
                <a:lnTo>
                  <a:pt x="5" y="10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1" name="Freeform 2629"/>
          <p:cNvSpPr>
            <a:spLocks/>
          </p:cNvSpPr>
          <p:nvPr/>
        </p:nvSpPr>
        <p:spPr bwMode="auto">
          <a:xfrm>
            <a:off x="2887663" y="2411414"/>
            <a:ext cx="14287" cy="15875"/>
          </a:xfrm>
          <a:custGeom>
            <a:avLst/>
            <a:gdLst>
              <a:gd name="T0" fmla="*/ 5 w 9"/>
              <a:gd name="T1" fmla="*/ 0 h 10"/>
              <a:gd name="T2" fmla="*/ 6 w 9"/>
              <a:gd name="T3" fmla="*/ 0 h 10"/>
              <a:gd name="T4" fmla="*/ 8 w 9"/>
              <a:gd name="T5" fmla="*/ 2 h 10"/>
              <a:gd name="T6" fmla="*/ 9 w 9"/>
              <a:gd name="T7" fmla="*/ 5 h 10"/>
              <a:gd name="T8" fmla="*/ 8 w 9"/>
              <a:gd name="T9" fmla="*/ 7 h 10"/>
              <a:gd name="T10" fmla="*/ 6 w 9"/>
              <a:gd name="T11" fmla="*/ 8 h 10"/>
              <a:gd name="T12" fmla="*/ 5 w 9"/>
              <a:gd name="T13" fmla="*/ 10 h 10"/>
              <a:gd name="T14" fmla="*/ 3 w 9"/>
              <a:gd name="T15" fmla="*/ 8 h 10"/>
              <a:gd name="T16" fmla="*/ 0 w 9"/>
              <a:gd name="T17" fmla="*/ 7 h 10"/>
              <a:gd name="T18" fmla="*/ 0 w 9"/>
              <a:gd name="T19" fmla="*/ 5 h 10"/>
              <a:gd name="T20" fmla="*/ 0 w 9"/>
              <a:gd name="T21" fmla="*/ 2 h 10"/>
              <a:gd name="T22" fmla="*/ 3 w 9"/>
              <a:gd name="T23" fmla="*/ 0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6" y="0"/>
                </a:lnTo>
                <a:lnTo>
                  <a:pt x="8" y="2"/>
                </a:lnTo>
                <a:lnTo>
                  <a:pt x="9" y="5"/>
                </a:lnTo>
                <a:lnTo>
                  <a:pt x="8" y="7"/>
                </a:lnTo>
                <a:lnTo>
                  <a:pt x="6" y="8"/>
                </a:lnTo>
                <a:lnTo>
                  <a:pt x="5" y="10"/>
                </a:lnTo>
                <a:lnTo>
                  <a:pt x="3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2" name="Freeform 2630"/>
          <p:cNvSpPr>
            <a:spLocks/>
          </p:cNvSpPr>
          <p:nvPr/>
        </p:nvSpPr>
        <p:spPr bwMode="auto">
          <a:xfrm>
            <a:off x="3035300" y="2411414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0 h 10"/>
              <a:gd name="T4" fmla="*/ 9 w 10"/>
              <a:gd name="T5" fmla="*/ 2 h 10"/>
              <a:gd name="T6" fmla="*/ 10 w 10"/>
              <a:gd name="T7" fmla="*/ 5 h 10"/>
              <a:gd name="T8" fmla="*/ 9 w 10"/>
              <a:gd name="T9" fmla="*/ 7 h 10"/>
              <a:gd name="T10" fmla="*/ 7 w 10"/>
              <a:gd name="T11" fmla="*/ 8 h 10"/>
              <a:gd name="T12" fmla="*/ 5 w 10"/>
              <a:gd name="T13" fmla="*/ 10 h 10"/>
              <a:gd name="T14" fmla="*/ 2 w 10"/>
              <a:gd name="T15" fmla="*/ 8 h 10"/>
              <a:gd name="T16" fmla="*/ 0 w 10"/>
              <a:gd name="T17" fmla="*/ 7 h 10"/>
              <a:gd name="T18" fmla="*/ 0 w 10"/>
              <a:gd name="T19" fmla="*/ 5 h 10"/>
              <a:gd name="T20" fmla="*/ 0 w 10"/>
              <a:gd name="T21" fmla="*/ 2 h 10"/>
              <a:gd name="T22" fmla="*/ 2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0"/>
                </a:lnTo>
                <a:lnTo>
                  <a:pt x="9" y="2"/>
                </a:lnTo>
                <a:lnTo>
                  <a:pt x="10" y="5"/>
                </a:lnTo>
                <a:lnTo>
                  <a:pt x="9" y="7"/>
                </a:lnTo>
                <a:lnTo>
                  <a:pt x="7" y="8"/>
                </a:lnTo>
                <a:lnTo>
                  <a:pt x="5" y="10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3" name="Freeform 2631"/>
          <p:cNvSpPr>
            <a:spLocks/>
          </p:cNvSpPr>
          <p:nvPr/>
        </p:nvSpPr>
        <p:spPr bwMode="auto">
          <a:xfrm>
            <a:off x="3184525" y="2411414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0 h 10"/>
              <a:gd name="T4" fmla="*/ 10 w 10"/>
              <a:gd name="T5" fmla="*/ 2 h 10"/>
              <a:gd name="T6" fmla="*/ 10 w 10"/>
              <a:gd name="T7" fmla="*/ 5 h 10"/>
              <a:gd name="T8" fmla="*/ 10 w 10"/>
              <a:gd name="T9" fmla="*/ 7 h 10"/>
              <a:gd name="T10" fmla="*/ 8 w 10"/>
              <a:gd name="T11" fmla="*/ 8 h 10"/>
              <a:gd name="T12" fmla="*/ 5 w 10"/>
              <a:gd name="T13" fmla="*/ 10 h 10"/>
              <a:gd name="T14" fmla="*/ 3 w 10"/>
              <a:gd name="T15" fmla="*/ 8 h 10"/>
              <a:gd name="T16" fmla="*/ 2 w 10"/>
              <a:gd name="T17" fmla="*/ 7 h 10"/>
              <a:gd name="T18" fmla="*/ 0 w 10"/>
              <a:gd name="T19" fmla="*/ 5 h 10"/>
              <a:gd name="T20" fmla="*/ 2 w 10"/>
              <a:gd name="T21" fmla="*/ 2 h 10"/>
              <a:gd name="T22" fmla="*/ 3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8" y="8"/>
                </a:lnTo>
                <a:lnTo>
                  <a:pt x="5" y="10"/>
                </a:lnTo>
                <a:lnTo>
                  <a:pt x="3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4" name="Freeform 2632"/>
          <p:cNvSpPr>
            <a:spLocks/>
          </p:cNvSpPr>
          <p:nvPr/>
        </p:nvSpPr>
        <p:spPr bwMode="auto">
          <a:xfrm>
            <a:off x="3333749" y="2411414"/>
            <a:ext cx="14288" cy="15875"/>
          </a:xfrm>
          <a:custGeom>
            <a:avLst/>
            <a:gdLst>
              <a:gd name="T0" fmla="*/ 5 w 9"/>
              <a:gd name="T1" fmla="*/ 0 h 10"/>
              <a:gd name="T2" fmla="*/ 8 w 9"/>
              <a:gd name="T3" fmla="*/ 0 h 10"/>
              <a:gd name="T4" fmla="*/ 9 w 9"/>
              <a:gd name="T5" fmla="*/ 2 h 10"/>
              <a:gd name="T6" fmla="*/ 9 w 9"/>
              <a:gd name="T7" fmla="*/ 5 h 10"/>
              <a:gd name="T8" fmla="*/ 9 w 9"/>
              <a:gd name="T9" fmla="*/ 7 h 10"/>
              <a:gd name="T10" fmla="*/ 8 w 9"/>
              <a:gd name="T11" fmla="*/ 8 h 10"/>
              <a:gd name="T12" fmla="*/ 5 w 9"/>
              <a:gd name="T13" fmla="*/ 10 h 10"/>
              <a:gd name="T14" fmla="*/ 3 w 9"/>
              <a:gd name="T15" fmla="*/ 8 h 10"/>
              <a:gd name="T16" fmla="*/ 1 w 9"/>
              <a:gd name="T17" fmla="*/ 7 h 10"/>
              <a:gd name="T18" fmla="*/ 0 w 9"/>
              <a:gd name="T19" fmla="*/ 5 h 10"/>
              <a:gd name="T20" fmla="*/ 1 w 9"/>
              <a:gd name="T21" fmla="*/ 2 h 10"/>
              <a:gd name="T22" fmla="*/ 3 w 9"/>
              <a:gd name="T23" fmla="*/ 0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8" y="8"/>
                </a:lnTo>
                <a:lnTo>
                  <a:pt x="5" y="10"/>
                </a:lnTo>
                <a:lnTo>
                  <a:pt x="3" y="8"/>
                </a:lnTo>
                <a:lnTo>
                  <a:pt x="1" y="7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5" name="Freeform 2633"/>
          <p:cNvSpPr>
            <a:spLocks/>
          </p:cNvSpPr>
          <p:nvPr/>
        </p:nvSpPr>
        <p:spPr bwMode="auto">
          <a:xfrm>
            <a:off x="3481388" y="2411414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0 h 10"/>
              <a:gd name="T4" fmla="*/ 10 w 10"/>
              <a:gd name="T5" fmla="*/ 2 h 10"/>
              <a:gd name="T6" fmla="*/ 10 w 10"/>
              <a:gd name="T7" fmla="*/ 5 h 10"/>
              <a:gd name="T8" fmla="*/ 10 w 10"/>
              <a:gd name="T9" fmla="*/ 7 h 10"/>
              <a:gd name="T10" fmla="*/ 8 w 10"/>
              <a:gd name="T11" fmla="*/ 8 h 10"/>
              <a:gd name="T12" fmla="*/ 5 w 10"/>
              <a:gd name="T13" fmla="*/ 10 h 10"/>
              <a:gd name="T14" fmla="*/ 4 w 10"/>
              <a:gd name="T15" fmla="*/ 8 h 10"/>
              <a:gd name="T16" fmla="*/ 2 w 10"/>
              <a:gd name="T17" fmla="*/ 7 h 10"/>
              <a:gd name="T18" fmla="*/ 0 w 10"/>
              <a:gd name="T19" fmla="*/ 5 h 10"/>
              <a:gd name="T20" fmla="*/ 2 w 10"/>
              <a:gd name="T21" fmla="*/ 2 h 10"/>
              <a:gd name="T22" fmla="*/ 4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8" y="8"/>
                </a:lnTo>
                <a:lnTo>
                  <a:pt x="5" y="10"/>
                </a:lnTo>
                <a:lnTo>
                  <a:pt x="4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6" name="Freeform 2634"/>
          <p:cNvSpPr>
            <a:spLocks/>
          </p:cNvSpPr>
          <p:nvPr/>
        </p:nvSpPr>
        <p:spPr bwMode="auto">
          <a:xfrm>
            <a:off x="3633787" y="2411414"/>
            <a:ext cx="12700" cy="15875"/>
          </a:xfrm>
          <a:custGeom>
            <a:avLst/>
            <a:gdLst>
              <a:gd name="T0" fmla="*/ 3 w 8"/>
              <a:gd name="T1" fmla="*/ 0 h 10"/>
              <a:gd name="T2" fmla="*/ 6 w 8"/>
              <a:gd name="T3" fmla="*/ 0 h 10"/>
              <a:gd name="T4" fmla="*/ 8 w 8"/>
              <a:gd name="T5" fmla="*/ 2 h 10"/>
              <a:gd name="T6" fmla="*/ 8 w 8"/>
              <a:gd name="T7" fmla="*/ 5 h 10"/>
              <a:gd name="T8" fmla="*/ 8 w 8"/>
              <a:gd name="T9" fmla="*/ 7 h 10"/>
              <a:gd name="T10" fmla="*/ 6 w 8"/>
              <a:gd name="T11" fmla="*/ 8 h 10"/>
              <a:gd name="T12" fmla="*/ 3 w 8"/>
              <a:gd name="T13" fmla="*/ 10 h 10"/>
              <a:gd name="T14" fmla="*/ 1 w 8"/>
              <a:gd name="T15" fmla="*/ 8 h 10"/>
              <a:gd name="T16" fmla="*/ 0 w 8"/>
              <a:gd name="T17" fmla="*/ 7 h 10"/>
              <a:gd name="T18" fmla="*/ 0 w 8"/>
              <a:gd name="T19" fmla="*/ 5 h 10"/>
              <a:gd name="T20" fmla="*/ 0 w 8"/>
              <a:gd name="T21" fmla="*/ 2 h 10"/>
              <a:gd name="T22" fmla="*/ 1 w 8"/>
              <a:gd name="T23" fmla="*/ 0 h 10"/>
              <a:gd name="T24" fmla="*/ 3 w 8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0">
                <a:moveTo>
                  <a:pt x="3" y="0"/>
                </a:moveTo>
                <a:lnTo>
                  <a:pt x="6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6" y="8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7" name="Freeform 2635"/>
          <p:cNvSpPr>
            <a:spLocks/>
          </p:cNvSpPr>
          <p:nvPr/>
        </p:nvSpPr>
        <p:spPr bwMode="auto">
          <a:xfrm>
            <a:off x="2738438" y="2560639"/>
            <a:ext cx="15875" cy="14287"/>
          </a:xfrm>
          <a:custGeom>
            <a:avLst/>
            <a:gdLst>
              <a:gd name="T0" fmla="*/ 5 w 10"/>
              <a:gd name="T1" fmla="*/ 0 h 9"/>
              <a:gd name="T2" fmla="*/ 7 w 10"/>
              <a:gd name="T3" fmla="*/ 0 h 9"/>
              <a:gd name="T4" fmla="*/ 8 w 10"/>
              <a:gd name="T5" fmla="*/ 1 h 9"/>
              <a:gd name="T6" fmla="*/ 10 w 10"/>
              <a:gd name="T7" fmla="*/ 5 h 9"/>
              <a:gd name="T8" fmla="*/ 8 w 10"/>
              <a:gd name="T9" fmla="*/ 6 h 9"/>
              <a:gd name="T10" fmla="*/ 7 w 10"/>
              <a:gd name="T11" fmla="*/ 8 h 9"/>
              <a:gd name="T12" fmla="*/ 5 w 10"/>
              <a:gd name="T13" fmla="*/ 9 h 9"/>
              <a:gd name="T14" fmla="*/ 2 w 10"/>
              <a:gd name="T15" fmla="*/ 8 h 9"/>
              <a:gd name="T16" fmla="*/ 0 w 10"/>
              <a:gd name="T17" fmla="*/ 6 h 9"/>
              <a:gd name="T18" fmla="*/ 0 w 10"/>
              <a:gd name="T19" fmla="*/ 5 h 9"/>
              <a:gd name="T20" fmla="*/ 0 w 10"/>
              <a:gd name="T21" fmla="*/ 1 h 9"/>
              <a:gd name="T22" fmla="*/ 2 w 10"/>
              <a:gd name="T23" fmla="*/ 0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7" y="0"/>
                </a:lnTo>
                <a:lnTo>
                  <a:pt x="8" y="1"/>
                </a:lnTo>
                <a:lnTo>
                  <a:pt x="10" y="5"/>
                </a:lnTo>
                <a:lnTo>
                  <a:pt x="8" y="6"/>
                </a:lnTo>
                <a:lnTo>
                  <a:pt x="7" y="8"/>
                </a:lnTo>
                <a:lnTo>
                  <a:pt x="5" y="9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8" name="Freeform 2636"/>
          <p:cNvSpPr>
            <a:spLocks/>
          </p:cNvSpPr>
          <p:nvPr/>
        </p:nvSpPr>
        <p:spPr bwMode="auto">
          <a:xfrm>
            <a:off x="2887663" y="2560639"/>
            <a:ext cx="14287" cy="14287"/>
          </a:xfrm>
          <a:custGeom>
            <a:avLst/>
            <a:gdLst>
              <a:gd name="T0" fmla="*/ 5 w 9"/>
              <a:gd name="T1" fmla="*/ 0 h 9"/>
              <a:gd name="T2" fmla="*/ 6 w 9"/>
              <a:gd name="T3" fmla="*/ 0 h 9"/>
              <a:gd name="T4" fmla="*/ 8 w 9"/>
              <a:gd name="T5" fmla="*/ 1 h 9"/>
              <a:gd name="T6" fmla="*/ 9 w 9"/>
              <a:gd name="T7" fmla="*/ 5 h 9"/>
              <a:gd name="T8" fmla="*/ 8 w 9"/>
              <a:gd name="T9" fmla="*/ 6 h 9"/>
              <a:gd name="T10" fmla="*/ 6 w 9"/>
              <a:gd name="T11" fmla="*/ 8 h 9"/>
              <a:gd name="T12" fmla="*/ 5 w 9"/>
              <a:gd name="T13" fmla="*/ 9 h 9"/>
              <a:gd name="T14" fmla="*/ 3 w 9"/>
              <a:gd name="T15" fmla="*/ 8 h 9"/>
              <a:gd name="T16" fmla="*/ 0 w 9"/>
              <a:gd name="T17" fmla="*/ 6 h 9"/>
              <a:gd name="T18" fmla="*/ 0 w 9"/>
              <a:gd name="T19" fmla="*/ 5 h 9"/>
              <a:gd name="T20" fmla="*/ 0 w 9"/>
              <a:gd name="T21" fmla="*/ 1 h 9"/>
              <a:gd name="T22" fmla="*/ 3 w 9"/>
              <a:gd name="T23" fmla="*/ 0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5" y="9"/>
                </a:lnTo>
                <a:lnTo>
                  <a:pt x="3" y="8"/>
                </a:lnTo>
                <a:lnTo>
                  <a:pt x="0" y="6"/>
                </a:lnTo>
                <a:lnTo>
                  <a:pt x="0" y="5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9" name="Freeform 2637"/>
          <p:cNvSpPr>
            <a:spLocks/>
          </p:cNvSpPr>
          <p:nvPr/>
        </p:nvSpPr>
        <p:spPr bwMode="auto">
          <a:xfrm>
            <a:off x="3035300" y="2560639"/>
            <a:ext cx="15875" cy="14287"/>
          </a:xfrm>
          <a:custGeom>
            <a:avLst/>
            <a:gdLst>
              <a:gd name="T0" fmla="*/ 5 w 10"/>
              <a:gd name="T1" fmla="*/ 0 h 9"/>
              <a:gd name="T2" fmla="*/ 7 w 10"/>
              <a:gd name="T3" fmla="*/ 0 h 9"/>
              <a:gd name="T4" fmla="*/ 9 w 10"/>
              <a:gd name="T5" fmla="*/ 1 h 9"/>
              <a:gd name="T6" fmla="*/ 10 w 10"/>
              <a:gd name="T7" fmla="*/ 5 h 9"/>
              <a:gd name="T8" fmla="*/ 9 w 10"/>
              <a:gd name="T9" fmla="*/ 6 h 9"/>
              <a:gd name="T10" fmla="*/ 7 w 10"/>
              <a:gd name="T11" fmla="*/ 8 h 9"/>
              <a:gd name="T12" fmla="*/ 5 w 10"/>
              <a:gd name="T13" fmla="*/ 9 h 9"/>
              <a:gd name="T14" fmla="*/ 2 w 10"/>
              <a:gd name="T15" fmla="*/ 8 h 9"/>
              <a:gd name="T16" fmla="*/ 0 w 10"/>
              <a:gd name="T17" fmla="*/ 6 h 9"/>
              <a:gd name="T18" fmla="*/ 0 w 10"/>
              <a:gd name="T19" fmla="*/ 5 h 9"/>
              <a:gd name="T20" fmla="*/ 0 w 10"/>
              <a:gd name="T21" fmla="*/ 1 h 9"/>
              <a:gd name="T22" fmla="*/ 2 w 10"/>
              <a:gd name="T23" fmla="*/ 0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7" y="0"/>
                </a:lnTo>
                <a:lnTo>
                  <a:pt x="9" y="1"/>
                </a:lnTo>
                <a:lnTo>
                  <a:pt x="10" y="5"/>
                </a:lnTo>
                <a:lnTo>
                  <a:pt x="9" y="6"/>
                </a:lnTo>
                <a:lnTo>
                  <a:pt x="7" y="8"/>
                </a:lnTo>
                <a:lnTo>
                  <a:pt x="5" y="9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0" name="Freeform 2638"/>
          <p:cNvSpPr>
            <a:spLocks/>
          </p:cNvSpPr>
          <p:nvPr/>
        </p:nvSpPr>
        <p:spPr bwMode="auto">
          <a:xfrm>
            <a:off x="3184525" y="2560639"/>
            <a:ext cx="15875" cy="14287"/>
          </a:xfrm>
          <a:custGeom>
            <a:avLst/>
            <a:gdLst>
              <a:gd name="T0" fmla="*/ 5 w 10"/>
              <a:gd name="T1" fmla="*/ 0 h 9"/>
              <a:gd name="T2" fmla="*/ 8 w 10"/>
              <a:gd name="T3" fmla="*/ 0 h 9"/>
              <a:gd name="T4" fmla="*/ 10 w 10"/>
              <a:gd name="T5" fmla="*/ 1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8 h 9"/>
              <a:gd name="T12" fmla="*/ 5 w 10"/>
              <a:gd name="T13" fmla="*/ 9 h 9"/>
              <a:gd name="T14" fmla="*/ 3 w 10"/>
              <a:gd name="T15" fmla="*/ 8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1 h 9"/>
              <a:gd name="T22" fmla="*/ 3 w 10"/>
              <a:gd name="T23" fmla="*/ 0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8" y="0"/>
                </a:lnTo>
                <a:lnTo>
                  <a:pt x="10" y="1"/>
                </a:lnTo>
                <a:lnTo>
                  <a:pt x="10" y="5"/>
                </a:lnTo>
                <a:lnTo>
                  <a:pt x="10" y="6"/>
                </a:lnTo>
                <a:lnTo>
                  <a:pt x="8" y="8"/>
                </a:lnTo>
                <a:lnTo>
                  <a:pt x="5" y="9"/>
                </a:lnTo>
                <a:lnTo>
                  <a:pt x="3" y="8"/>
                </a:lnTo>
                <a:lnTo>
                  <a:pt x="2" y="6"/>
                </a:lnTo>
                <a:lnTo>
                  <a:pt x="0" y="5"/>
                </a:lnTo>
                <a:lnTo>
                  <a:pt x="2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1" name="Freeform 2639"/>
          <p:cNvSpPr>
            <a:spLocks/>
          </p:cNvSpPr>
          <p:nvPr/>
        </p:nvSpPr>
        <p:spPr bwMode="auto">
          <a:xfrm>
            <a:off x="3333749" y="2560639"/>
            <a:ext cx="14288" cy="14287"/>
          </a:xfrm>
          <a:custGeom>
            <a:avLst/>
            <a:gdLst>
              <a:gd name="T0" fmla="*/ 5 w 9"/>
              <a:gd name="T1" fmla="*/ 0 h 9"/>
              <a:gd name="T2" fmla="*/ 8 w 9"/>
              <a:gd name="T3" fmla="*/ 0 h 9"/>
              <a:gd name="T4" fmla="*/ 9 w 9"/>
              <a:gd name="T5" fmla="*/ 1 h 9"/>
              <a:gd name="T6" fmla="*/ 9 w 9"/>
              <a:gd name="T7" fmla="*/ 5 h 9"/>
              <a:gd name="T8" fmla="*/ 9 w 9"/>
              <a:gd name="T9" fmla="*/ 6 h 9"/>
              <a:gd name="T10" fmla="*/ 8 w 9"/>
              <a:gd name="T11" fmla="*/ 8 h 9"/>
              <a:gd name="T12" fmla="*/ 5 w 9"/>
              <a:gd name="T13" fmla="*/ 9 h 9"/>
              <a:gd name="T14" fmla="*/ 3 w 9"/>
              <a:gd name="T15" fmla="*/ 8 h 9"/>
              <a:gd name="T16" fmla="*/ 1 w 9"/>
              <a:gd name="T17" fmla="*/ 6 h 9"/>
              <a:gd name="T18" fmla="*/ 0 w 9"/>
              <a:gd name="T19" fmla="*/ 5 h 9"/>
              <a:gd name="T20" fmla="*/ 1 w 9"/>
              <a:gd name="T21" fmla="*/ 1 h 9"/>
              <a:gd name="T22" fmla="*/ 3 w 9"/>
              <a:gd name="T23" fmla="*/ 0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8" y="0"/>
                </a:lnTo>
                <a:lnTo>
                  <a:pt x="9" y="1"/>
                </a:lnTo>
                <a:lnTo>
                  <a:pt x="9" y="5"/>
                </a:lnTo>
                <a:lnTo>
                  <a:pt x="9" y="6"/>
                </a:lnTo>
                <a:lnTo>
                  <a:pt x="8" y="8"/>
                </a:lnTo>
                <a:lnTo>
                  <a:pt x="5" y="9"/>
                </a:lnTo>
                <a:lnTo>
                  <a:pt x="3" y="8"/>
                </a:lnTo>
                <a:lnTo>
                  <a:pt x="1" y="6"/>
                </a:lnTo>
                <a:lnTo>
                  <a:pt x="0" y="5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2" name="Freeform 2640"/>
          <p:cNvSpPr>
            <a:spLocks/>
          </p:cNvSpPr>
          <p:nvPr/>
        </p:nvSpPr>
        <p:spPr bwMode="auto">
          <a:xfrm>
            <a:off x="3481388" y="2560639"/>
            <a:ext cx="15875" cy="14287"/>
          </a:xfrm>
          <a:custGeom>
            <a:avLst/>
            <a:gdLst>
              <a:gd name="T0" fmla="*/ 5 w 10"/>
              <a:gd name="T1" fmla="*/ 0 h 9"/>
              <a:gd name="T2" fmla="*/ 8 w 10"/>
              <a:gd name="T3" fmla="*/ 0 h 9"/>
              <a:gd name="T4" fmla="*/ 10 w 10"/>
              <a:gd name="T5" fmla="*/ 1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8 h 9"/>
              <a:gd name="T12" fmla="*/ 5 w 10"/>
              <a:gd name="T13" fmla="*/ 9 h 9"/>
              <a:gd name="T14" fmla="*/ 4 w 10"/>
              <a:gd name="T15" fmla="*/ 8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1 h 9"/>
              <a:gd name="T22" fmla="*/ 4 w 10"/>
              <a:gd name="T23" fmla="*/ 0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8" y="0"/>
                </a:lnTo>
                <a:lnTo>
                  <a:pt x="10" y="1"/>
                </a:lnTo>
                <a:lnTo>
                  <a:pt x="10" y="5"/>
                </a:lnTo>
                <a:lnTo>
                  <a:pt x="10" y="6"/>
                </a:lnTo>
                <a:lnTo>
                  <a:pt x="8" y="8"/>
                </a:lnTo>
                <a:lnTo>
                  <a:pt x="5" y="9"/>
                </a:lnTo>
                <a:lnTo>
                  <a:pt x="4" y="8"/>
                </a:lnTo>
                <a:lnTo>
                  <a:pt x="2" y="6"/>
                </a:lnTo>
                <a:lnTo>
                  <a:pt x="0" y="5"/>
                </a:lnTo>
                <a:lnTo>
                  <a:pt x="2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3" name="Freeform 2641"/>
          <p:cNvSpPr>
            <a:spLocks/>
          </p:cNvSpPr>
          <p:nvPr/>
        </p:nvSpPr>
        <p:spPr bwMode="auto">
          <a:xfrm>
            <a:off x="3633787" y="2560639"/>
            <a:ext cx="12700" cy="14287"/>
          </a:xfrm>
          <a:custGeom>
            <a:avLst/>
            <a:gdLst>
              <a:gd name="T0" fmla="*/ 3 w 8"/>
              <a:gd name="T1" fmla="*/ 0 h 9"/>
              <a:gd name="T2" fmla="*/ 6 w 8"/>
              <a:gd name="T3" fmla="*/ 0 h 9"/>
              <a:gd name="T4" fmla="*/ 8 w 8"/>
              <a:gd name="T5" fmla="*/ 1 h 9"/>
              <a:gd name="T6" fmla="*/ 8 w 8"/>
              <a:gd name="T7" fmla="*/ 5 h 9"/>
              <a:gd name="T8" fmla="*/ 8 w 8"/>
              <a:gd name="T9" fmla="*/ 6 h 9"/>
              <a:gd name="T10" fmla="*/ 6 w 8"/>
              <a:gd name="T11" fmla="*/ 8 h 9"/>
              <a:gd name="T12" fmla="*/ 3 w 8"/>
              <a:gd name="T13" fmla="*/ 9 h 9"/>
              <a:gd name="T14" fmla="*/ 1 w 8"/>
              <a:gd name="T15" fmla="*/ 8 h 9"/>
              <a:gd name="T16" fmla="*/ 0 w 8"/>
              <a:gd name="T17" fmla="*/ 6 h 9"/>
              <a:gd name="T18" fmla="*/ 0 w 8"/>
              <a:gd name="T19" fmla="*/ 5 h 9"/>
              <a:gd name="T20" fmla="*/ 0 w 8"/>
              <a:gd name="T21" fmla="*/ 1 h 9"/>
              <a:gd name="T22" fmla="*/ 1 w 8"/>
              <a:gd name="T23" fmla="*/ 0 h 9"/>
              <a:gd name="T24" fmla="*/ 3 w 8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9">
                <a:moveTo>
                  <a:pt x="3" y="0"/>
                </a:moveTo>
                <a:lnTo>
                  <a:pt x="6" y="0"/>
                </a:lnTo>
                <a:lnTo>
                  <a:pt x="8" y="1"/>
                </a:lnTo>
                <a:lnTo>
                  <a:pt x="8" y="5"/>
                </a:lnTo>
                <a:lnTo>
                  <a:pt x="8" y="6"/>
                </a:lnTo>
                <a:lnTo>
                  <a:pt x="6" y="8"/>
                </a:lnTo>
                <a:lnTo>
                  <a:pt x="3" y="9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4" name="Freeform 2642"/>
          <p:cNvSpPr>
            <a:spLocks/>
          </p:cNvSpPr>
          <p:nvPr/>
        </p:nvSpPr>
        <p:spPr bwMode="auto">
          <a:xfrm>
            <a:off x="2738438" y="2708276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0 h 10"/>
              <a:gd name="T4" fmla="*/ 8 w 10"/>
              <a:gd name="T5" fmla="*/ 2 h 10"/>
              <a:gd name="T6" fmla="*/ 10 w 10"/>
              <a:gd name="T7" fmla="*/ 5 h 10"/>
              <a:gd name="T8" fmla="*/ 8 w 10"/>
              <a:gd name="T9" fmla="*/ 7 h 10"/>
              <a:gd name="T10" fmla="*/ 7 w 10"/>
              <a:gd name="T11" fmla="*/ 8 h 10"/>
              <a:gd name="T12" fmla="*/ 5 w 10"/>
              <a:gd name="T13" fmla="*/ 10 h 10"/>
              <a:gd name="T14" fmla="*/ 2 w 10"/>
              <a:gd name="T15" fmla="*/ 8 h 10"/>
              <a:gd name="T16" fmla="*/ 0 w 10"/>
              <a:gd name="T17" fmla="*/ 7 h 10"/>
              <a:gd name="T18" fmla="*/ 0 w 10"/>
              <a:gd name="T19" fmla="*/ 5 h 10"/>
              <a:gd name="T20" fmla="*/ 0 w 10"/>
              <a:gd name="T21" fmla="*/ 2 h 10"/>
              <a:gd name="T22" fmla="*/ 2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0"/>
                </a:lnTo>
                <a:lnTo>
                  <a:pt x="8" y="2"/>
                </a:lnTo>
                <a:lnTo>
                  <a:pt x="10" y="5"/>
                </a:lnTo>
                <a:lnTo>
                  <a:pt x="8" y="7"/>
                </a:lnTo>
                <a:lnTo>
                  <a:pt x="7" y="8"/>
                </a:lnTo>
                <a:lnTo>
                  <a:pt x="5" y="10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5" name="Freeform 2643"/>
          <p:cNvSpPr>
            <a:spLocks/>
          </p:cNvSpPr>
          <p:nvPr/>
        </p:nvSpPr>
        <p:spPr bwMode="auto">
          <a:xfrm>
            <a:off x="2887663" y="2708276"/>
            <a:ext cx="14287" cy="15875"/>
          </a:xfrm>
          <a:custGeom>
            <a:avLst/>
            <a:gdLst>
              <a:gd name="T0" fmla="*/ 5 w 9"/>
              <a:gd name="T1" fmla="*/ 0 h 10"/>
              <a:gd name="T2" fmla="*/ 6 w 9"/>
              <a:gd name="T3" fmla="*/ 0 h 10"/>
              <a:gd name="T4" fmla="*/ 8 w 9"/>
              <a:gd name="T5" fmla="*/ 2 h 10"/>
              <a:gd name="T6" fmla="*/ 9 w 9"/>
              <a:gd name="T7" fmla="*/ 5 h 10"/>
              <a:gd name="T8" fmla="*/ 8 w 9"/>
              <a:gd name="T9" fmla="*/ 7 h 10"/>
              <a:gd name="T10" fmla="*/ 6 w 9"/>
              <a:gd name="T11" fmla="*/ 8 h 10"/>
              <a:gd name="T12" fmla="*/ 5 w 9"/>
              <a:gd name="T13" fmla="*/ 10 h 10"/>
              <a:gd name="T14" fmla="*/ 3 w 9"/>
              <a:gd name="T15" fmla="*/ 8 h 10"/>
              <a:gd name="T16" fmla="*/ 0 w 9"/>
              <a:gd name="T17" fmla="*/ 7 h 10"/>
              <a:gd name="T18" fmla="*/ 0 w 9"/>
              <a:gd name="T19" fmla="*/ 5 h 10"/>
              <a:gd name="T20" fmla="*/ 0 w 9"/>
              <a:gd name="T21" fmla="*/ 2 h 10"/>
              <a:gd name="T22" fmla="*/ 3 w 9"/>
              <a:gd name="T23" fmla="*/ 0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6" y="0"/>
                </a:lnTo>
                <a:lnTo>
                  <a:pt x="8" y="2"/>
                </a:lnTo>
                <a:lnTo>
                  <a:pt x="9" y="5"/>
                </a:lnTo>
                <a:lnTo>
                  <a:pt x="8" y="7"/>
                </a:lnTo>
                <a:lnTo>
                  <a:pt x="6" y="8"/>
                </a:lnTo>
                <a:lnTo>
                  <a:pt x="5" y="10"/>
                </a:lnTo>
                <a:lnTo>
                  <a:pt x="3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6" name="Freeform 2644"/>
          <p:cNvSpPr>
            <a:spLocks/>
          </p:cNvSpPr>
          <p:nvPr/>
        </p:nvSpPr>
        <p:spPr bwMode="auto">
          <a:xfrm>
            <a:off x="3035300" y="2708276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0 h 10"/>
              <a:gd name="T4" fmla="*/ 9 w 10"/>
              <a:gd name="T5" fmla="*/ 2 h 10"/>
              <a:gd name="T6" fmla="*/ 10 w 10"/>
              <a:gd name="T7" fmla="*/ 5 h 10"/>
              <a:gd name="T8" fmla="*/ 9 w 10"/>
              <a:gd name="T9" fmla="*/ 7 h 10"/>
              <a:gd name="T10" fmla="*/ 7 w 10"/>
              <a:gd name="T11" fmla="*/ 8 h 10"/>
              <a:gd name="T12" fmla="*/ 5 w 10"/>
              <a:gd name="T13" fmla="*/ 10 h 10"/>
              <a:gd name="T14" fmla="*/ 2 w 10"/>
              <a:gd name="T15" fmla="*/ 8 h 10"/>
              <a:gd name="T16" fmla="*/ 0 w 10"/>
              <a:gd name="T17" fmla="*/ 7 h 10"/>
              <a:gd name="T18" fmla="*/ 0 w 10"/>
              <a:gd name="T19" fmla="*/ 5 h 10"/>
              <a:gd name="T20" fmla="*/ 0 w 10"/>
              <a:gd name="T21" fmla="*/ 2 h 10"/>
              <a:gd name="T22" fmla="*/ 2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0"/>
                </a:lnTo>
                <a:lnTo>
                  <a:pt x="9" y="2"/>
                </a:lnTo>
                <a:lnTo>
                  <a:pt x="10" y="5"/>
                </a:lnTo>
                <a:lnTo>
                  <a:pt x="9" y="7"/>
                </a:lnTo>
                <a:lnTo>
                  <a:pt x="7" y="8"/>
                </a:lnTo>
                <a:lnTo>
                  <a:pt x="5" y="10"/>
                </a:lnTo>
                <a:lnTo>
                  <a:pt x="2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7" name="Freeform 2645"/>
          <p:cNvSpPr>
            <a:spLocks/>
          </p:cNvSpPr>
          <p:nvPr/>
        </p:nvSpPr>
        <p:spPr bwMode="auto">
          <a:xfrm>
            <a:off x="3184525" y="2708276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0 h 10"/>
              <a:gd name="T4" fmla="*/ 10 w 10"/>
              <a:gd name="T5" fmla="*/ 2 h 10"/>
              <a:gd name="T6" fmla="*/ 10 w 10"/>
              <a:gd name="T7" fmla="*/ 5 h 10"/>
              <a:gd name="T8" fmla="*/ 10 w 10"/>
              <a:gd name="T9" fmla="*/ 7 h 10"/>
              <a:gd name="T10" fmla="*/ 8 w 10"/>
              <a:gd name="T11" fmla="*/ 8 h 10"/>
              <a:gd name="T12" fmla="*/ 5 w 10"/>
              <a:gd name="T13" fmla="*/ 10 h 10"/>
              <a:gd name="T14" fmla="*/ 3 w 10"/>
              <a:gd name="T15" fmla="*/ 8 h 10"/>
              <a:gd name="T16" fmla="*/ 2 w 10"/>
              <a:gd name="T17" fmla="*/ 7 h 10"/>
              <a:gd name="T18" fmla="*/ 0 w 10"/>
              <a:gd name="T19" fmla="*/ 5 h 10"/>
              <a:gd name="T20" fmla="*/ 2 w 10"/>
              <a:gd name="T21" fmla="*/ 2 h 10"/>
              <a:gd name="T22" fmla="*/ 3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8" y="8"/>
                </a:lnTo>
                <a:lnTo>
                  <a:pt x="5" y="10"/>
                </a:lnTo>
                <a:lnTo>
                  <a:pt x="3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8" name="Freeform 2646"/>
          <p:cNvSpPr>
            <a:spLocks/>
          </p:cNvSpPr>
          <p:nvPr/>
        </p:nvSpPr>
        <p:spPr bwMode="auto">
          <a:xfrm>
            <a:off x="3333749" y="2708276"/>
            <a:ext cx="14288" cy="15875"/>
          </a:xfrm>
          <a:custGeom>
            <a:avLst/>
            <a:gdLst>
              <a:gd name="T0" fmla="*/ 5 w 9"/>
              <a:gd name="T1" fmla="*/ 0 h 10"/>
              <a:gd name="T2" fmla="*/ 8 w 9"/>
              <a:gd name="T3" fmla="*/ 0 h 10"/>
              <a:gd name="T4" fmla="*/ 9 w 9"/>
              <a:gd name="T5" fmla="*/ 2 h 10"/>
              <a:gd name="T6" fmla="*/ 9 w 9"/>
              <a:gd name="T7" fmla="*/ 5 h 10"/>
              <a:gd name="T8" fmla="*/ 9 w 9"/>
              <a:gd name="T9" fmla="*/ 7 h 10"/>
              <a:gd name="T10" fmla="*/ 8 w 9"/>
              <a:gd name="T11" fmla="*/ 8 h 10"/>
              <a:gd name="T12" fmla="*/ 5 w 9"/>
              <a:gd name="T13" fmla="*/ 10 h 10"/>
              <a:gd name="T14" fmla="*/ 3 w 9"/>
              <a:gd name="T15" fmla="*/ 8 h 10"/>
              <a:gd name="T16" fmla="*/ 1 w 9"/>
              <a:gd name="T17" fmla="*/ 7 h 10"/>
              <a:gd name="T18" fmla="*/ 0 w 9"/>
              <a:gd name="T19" fmla="*/ 5 h 10"/>
              <a:gd name="T20" fmla="*/ 1 w 9"/>
              <a:gd name="T21" fmla="*/ 2 h 10"/>
              <a:gd name="T22" fmla="*/ 3 w 9"/>
              <a:gd name="T23" fmla="*/ 0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8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8" y="8"/>
                </a:lnTo>
                <a:lnTo>
                  <a:pt x="5" y="10"/>
                </a:lnTo>
                <a:lnTo>
                  <a:pt x="3" y="8"/>
                </a:lnTo>
                <a:lnTo>
                  <a:pt x="1" y="7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9" name="Freeform 2647"/>
          <p:cNvSpPr>
            <a:spLocks/>
          </p:cNvSpPr>
          <p:nvPr/>
        </p:nvSpPr>
        <p:spPr bwMode="auto">
          <a:xfrm>
            <a:off x="3481388" y="2708276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0 h 10"/>
              <a:gd name="T4" fmla="*/ 10 w 10"/>
              <a:gd name="T5" fmla="*/ 2 h 10"/>
              <a:gd name="T6" fmla="*/ 10 w 10"/>
              <a:gd name="T7" fmla="*/ 5 h 10"/>
              <a:gd name="T8" fmla="*/ 10 w 10"/>
              <a:gd name="T9" fmla="*/ 7 h 10"/>
              <a:gd name="T10" fmla="*/ 8 w 10"/>
              <a:gd name="T11" fmla="*/ 8 h 10"/>
              <a:gd name="T12" fmla="*/ 5 w 10"/>
              <a:gd name="T13" fmla="*/ 10 h 10"/>
              <a:gd name="T14" fmla="*/ 4 w 10"/>
              <a:gd name="T15" fmla="*/ 8 h 10"/>
              <a:gd name="T16" fmla="*/ 2 w 10"/>
              <a:gd name="T17" fmla="*/ 7 h 10"/>
              <a:gd name="T18" fmla="*/ 0 w 10"/>
              <a:gd name="T19" fmla="*/ 5 h 10"/>
              <a:gd name="T20" fmla="*/ 2 w 10"/>
              <a:gd name="T21" fmla="*/ 2 h 10"/>
              <a:gd name="T22" fmla="*/ 4 w 10"/>
              <a:gd name="T23" fmla="*/ 0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8" y="8"/>
                </a:lnTo>
                <a:lnTo>
                  <a:pt x="5" y="10"/>
                </a:lnTo>
                <a:lnTo>
                  <a:pt x="4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0" name="Freeform 2648"/>
          <p:cNvSpPr>
            <a:spLocks/>
          </p:cNvSpPr>
          <p:nvPr/>
        </p:nvSpPr>
        <p:spPr bwMode="auto">
          <a:xfrm>
            <a:off x="3633787" y="2708276"/>
            <a:ext cx="12700" cy="15875"/>
          </a:xfrm>
          <a:custGeom>
            <a:avLst/>
            <a:gdLst>
              <a:gd name="T0" fmla="*/ 3 w 8"/>
              <a:gd name="T1" fmla="*/ 0 h 10"/>
              <a:gd name="T2" fmla="*/ 6 w 8"/>
              <a:gd name="T3" fmla="*/ 0 h 10"/>
              <a:gd name="T4" fmla="*/ 8 w 8"/>
              <a:gd name="T5" fmla="*/ 2 h 10"/>
              <a:gd name="T6" fmla="*/ 8 w 8"/>
              <a:gd name="T7" fmla="*/ 5 h 10"/>
              <a:gd name="T8" fmla="*/ 8 w 8"/>
              <a:gd name="T9" fmla="*/ 7 h 10"/>
              <a:gd name="T10" fmla="*/ 6 w 8"/>
              <a:gd name="T11" fmla="*/ 8 h 10"/>
              <a:gd name="T12" fmla="*/ 3 w 8"/>
              <a:gd name="T13" fmla="*/ 10 h 10"/>
              <a:gd name="T14" fmla="*/ 1 w 8"/>
              <a:gd name="T15" fmla="*/ 8 h 10"/>
              <a:gd name="T16" fmla="*/ 0 w 8"/>
              <a:gd name="T17" fmla="*/ 7 h 10"/>
              <a:gd name="T18" fmla="*/ 0 w 8"/>
              <a:gd name="T19" fmla="*/ 5 h 10"/>
              <a:gd name="T20" fmla="*/ 0 w 8"/>
              <a:gd name="T21" fmla="*/ 2 h 10"/>
              <a:gd name="T22" fmla="*/ 1 w 8"/>
              <a:gd name="T23" fmla="*/ 0 h 10"/>
              <a:gd name="T24" fmla="*/ 3 w 8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0">
                <a:moveTo>
                  <a:pt x="3" y="0"/>
                </a:moveTo>
                <a:lnTo>
                  <a:pt x="6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6" y="8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1" name="Freeform 2649"/>
          <p:cNvSpPr>
            <a:spLocks/>
          </p:cNvSpPr>
          <p:nvPr/>
        </p:nvSpPr>
        <p:spPr bwMode="auto">
          <a:xfrm>
            <a:off x="2738438" y="2857501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2 h 10"/>
              <a:gd name="T4" fmla="*/ 8 w 10"/>
              <a:gd name="T5" fmla="*/ 3 h 10"/>
              <a:gd name="T6" fmla="*/ 10 w 10"/>
              <a:gd name="T7" fmla="*/ 5 h 10"/>
              <a:gd name="T8" fmla="*/ 8 w 10"/>
              <a:gd name="T9" fmla="*/ 8 h 10"/>
              <a:gd name="T10" fmla="*/ 7 w 10"/>
              <a:gd name="T11" fmla="*/ 10 h 10"/>
              <a:gd name="T12" fmla="*/ 5 w 10"/>
              <a:gd name="T13" fmla="*/ 10 h 10"/>
              <a:gd name="T14" fmla="*/ 2 w 10"/>
              <a:gd name="T15" fmla="*/ 10 h 10"/>
              <a:gd name="T16" fmla="*/ 0 w 10"/>
              <a:gd name="T17" fmla="*/ 8 h 10"/>
              <a:gd name="T18" fmla="*/ 0 w 10"/>
              <a:gd name="T19" fmla="*/ 5 h 10"/>
              <a:gd name="T20" fmla="*/ 0 w 10"/>
              <a:gd name="T21" fmla="*/ 3 h 10"/>
              <a:gd name="T22" fmla="*/ 2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2"/>
                </a:lnTo>
                <a:lnTo>
                  <a:pt x="8" y="3"/>
                </a:lnTo>
                <a:lnTo>
                  <a:pt x="10" y="5"/>
                </a:lnTo>
                <a:lnTo>
                  <a:pt x="8" y="8"/>
                </a:lnTo>
                <a:lnTo>
                  <a:pt x="7" y="10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2" name="Freeform 2650"/>
          <p:cNvSpPr>
            <a:spLocks/>
          </p:cNvSpPr>
          <p:nvPr/>
        </p:nvSpPr>
        <p:spPr bwMode="auto">
          <a:xfrm>
            <a:off x="2887663" y="2857501"/>
            <a:ext cx="14287" cy="15875"/>
          </a:xfrm>
          <a:custGeom>
            <a:avLst/>
            <a:gdLst>
              <a:gd name="T0" fmla="*/ 5 w 9"/>
              <a:gd name="T1" fmla="*/ 0 h 10"/>
              <a:gd name="T2" fmla="*/ 6 w 9"/>
              <a:gd name="T3" fmla="*/ 2 h 10"/>
              <a:gd name="T4" fmla="*/ 8 w 9"/>
              <a:gd name="T5" fmla="*/ 3 h 10"/>
              <a:gd name="T6" fmla="*/ 9 w 9"/>
              <a:gd name="T7" fmla="*/ 5 h 10"/>
              <a:gd name="T8" fmla="*/ 8 w 9"/>
              <a:gd name="T9" fmla="*/ 8 h 10"/>
              <a:gd name="T10" fmla="*/ 6 w 9"/>
              <a:gd name="T11" fmla="*/ 10 h 10"/>
              <a:gd name="T12" fmla="*/ 5 w 9"/>
              <a:gd name="T13" fmla="*/ 10 h 10"/>
              <a:gd name="T14" fmla="*/ 3 w 9"/>
              <a:gd name="T15" fmla="*/ 10 h 10"/>
              <a:gd name="T16" fmla="*/ 0 w 9"/>
              <a:gd name="T17" fmla="*/ 8 h 10"/>
              <a:gd name="T18" fmla="*/ 0 w 9"/>
              <a:gd name="T19" fmla="*/ 5 h 10"/>
              <a:gd name="T20" fmla="*/ 0 w 9"/>
              <a:gd name="T21" fmla="*/ 3 h 10"/>
              <a:gd name="T22" fmla="*/ 3 w 9"/>
              <a:gd name="T23" fmla="*/ 2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6" y="2"/>
                </a:lnTo>
                <a:lnTo>
                  <a:pt x="8" y="3"/>
                </a:lnTo>
                <a:lnTo>
                  <a:pt x="9" y="5"/>
                </a:lnTo>
                <a:lnTo>
                  <a:pt x="8" y="8"/>
                </a:lnTo>
                <a:lnTo>
                  <a:pt x="6" y="10"/>
                </a:lnTo>
                <a:lnTo>
                  <a:pt x="5" y="10"/>
                </a:lnTo>
                <a:lnTo>
                  <a:pt x="3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3" name="Freeform 2651"/>
          <p:cNvSpPr>
            <a:spLocks/>
          </p:cNvSpPr>
          <p:nvPr/>
        </p:nvSpPr>
        <p:spPr bwMode="auto">
          <a:xfrm>
            <a:off x="3035300" y="2857501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2 h 10"/>
              <a:gd name="T4" fmla="*/ 9 w 10"/>
              <a:gd name="T5" fmla="*/ 3 h 10"/>
              <a:gd name="T6" fmla="*/ 10 w 10"/>
              <a:gd name="T7" fmla="*/ 5 h 10"/>
              <a:gd name="T8" fmla="*/ 9 w 10"/>
              <a:gd name="T9" fmla="*/ 8 h 10"/>
              <a:gd name="T10" fmla="*/ 7 w 10"/>
              <a:gd name="T11" fmla="*/ 10 h 10"/>
              <a:gd name="T12" fmla="*/ 5 w 10"/>
              <a:gd name="T13" fmla="*/ 10 h 10"/>
              <a:gd name="T14" fmla="*/ 2 w 10"/>
              <a:gd name="T15" fmla="*/ 10 h 10"/>
              <a:gd name="T16" fmla="*/ 0 w 10"/>
              <a:gd name="T17" fmla="*/ 8 h 10"/>
              <a:gd name="T18" fmla="*/ 0 w 10"/>
              <a:gd name="T19" fmla="*/ 5 h 10"/>
              <a:gd name="T20" fmla="*/ 0 w 10"/>
              <a:gd name="T21" fmla="*/ 3 h 10"/>
              <a:gd name="T22" fmla="*/ 2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2"/>
                </a:lnTo>
                <a:lnTo>
                  <a:pt x="9" y="3"/>
                </a:lnTo>
                <a:lnTo>
                  <a:pt x="10" y="5"/>
                </a:lnTo>
                <a:lnTo>
                  <a:pt x="9" y="8"/>
                </a:lnTo>
                <a:lnTo>
                  <a:pt x="7" y="10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" name="Freeform 2652"/>
          <p:cNvSpPr>
            <a:spLocks/>
          </p:cNvSpPr>
          <p:nvPr/>
        </p:nvSpPr>
        <p:spPr bwMode="auto">
          <a:xfrm>
            <a:off x="3184525" y="2857501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2 h 10"/>
              <a:gd name="T4" fmla="*/ 10 w 10"/>
              <a:gd name="T5" fmla="*/ 3 h 10"/>
              <a:gd name="T6" fmla="*/ 10 w 10"/>
              <a:gd name="T7" fmla="*/ 5 h 10"/>
              <a:gd name="T8" fmla="*/ 10 w 10"/>
              <a:gd name="T9" fmla="*/ 8 h 10"/>
              <a:gd name="T10" fmla="*/ 8 w 10"/>
              <a:gd name="T11" fmla="*/ 10 h 10"/>
              <a:gd name="T12" fmla="*/ 5 w 10"/>
              <a:gd name="T13" fmla="*/ 10 h 10"/>
              <a:gd name="T14" fmla="*/ 3 w 10"/>
              <a:gd name="T15" fmla="*/ 10 h 10"/>
              <a:gd name="T16" fmla="*/ 2 w 10"/>
              <a:gd name="T17" fmla="*/ 8 h 10"/>
              <a:gd name="T18" fmla="*/ 0 w 10"/>
              <a:gd name="T19" fmla="*/ 5 h 10"/>
              <a:gd name="T20" fmla="*/ 2 w 10"/>
              <a:gd name="T21" fmla="*/ 3 h 10"/>
              <a:gd name="T22" fmla="*/ 3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2"/>
                </a:lnTo>
                <a:lnTo>
                  <a:pt x="10" y="3"/>
                </a:lnTo>
                <a:lnTo>
                  <a:pt x="10" y="5"/>
                </a:lnTo>
                <a:lnTo>
                  <a:pt x="10" y="8"/>
                </a:lnTo>
                <a:lnTo>
                  <a:pt x="8" y="10"/>
                </a:lnTo>
                <a:lnTo>
                  <a:pt x="5" y="10"/>
                </a:lnTo>
                <a:lnTo>
                  <a:pt x="3" y="10"/>
                </a:lnTo>
                <a:lnTo>
                  <a:pt x="2" y="8"/>
                </a:lnTo>
                <a:lnTo>
                  <a:pt x="0" y="5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5" name="Freeform 2653"/>
          <p:cNvSpPr>
            <a:spLocks/>
          </p:cNvSpPr>
          <p:nvPr/>
        </p:nvSpPr>
        <p:spPr bwMode="auto">
          <a:xfrm>
            <a:off x="3333749" y="2857501"/>
            <a:ext cx="14288" cy="15875"/>
          </a:xfrm>
          <a:custGeom>
            <a:avLst/>
            <a:gdLst>
              <a:gd name="T0" fmla="*/ 5 w 9"/>
              <a:gd name="T1" fmla="*/ 0 h 10"/>
              <a:gd name="T2" fmla="*/ 8 w 9"/>
              <a:gd name="T3" fmla="*/ 2 h 10"/>
              <a:gd name="T4" fmla="*/ 9 w 9"/>
              <a:gd name="T5" fmla="*/ 3 h 10"/>
              <a:gd name="T6" fmla="*/ 9 w 9"/>
              <a:gd name="T7" fmla="*/ 5 h 10"/>
              <a:gd name="T8" fmla="*/ 9 w 9"/>
              <a:gd name="T9" fmla="*/ 8 h 10"/>
              <a:gd name="T10" fmla="*/ 8 w 9"/>
              <a:gd name="T11" fmla="*/ 10 h 10"/>
              <a:gd name="T12" fmla="*/ 5 w 9"/>
              <a:gd name="T13" fmla="*/ 10 h 10"/>
              <a:gd name="T14" fmla="*/ 3 w 9"/>
              <a:gd name="T15" fmla="*/ 10 h 10"/>
              <a:gd name="T16" fmla="*/ 1 w 9"/>
              <a:gd name="T17" fmla="*/ 8 h 10"/>
              <a:gd name="T18" fmla="*/ 0 w 9"/>
              <a:gd name="T19" fmla="*/ 5 h 10"/>
              <a:gd name="T20" fmla="*/ 1 w 9"/>
              <a:gd name="T21" fmla="*/ 3 h 10"/>
              <a:gd name="T22" fmla="*/ 3 w 9"/>
              <a:gd name="T23" fmla="*/ 2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8" y="2"/>
                </a:lnTo>
                <a:lnTo>
                  <a:pt x="9" y="3"/>
                </a:lnTo>
                <a:lnTo>
                  <a:pt x="9" y="5"/>
                </a:lnTo>
                <a:lnTo>
                  <a:pt x="9" y="8"/>
                </a:lnTo>
                <a:lnTo>
                  <a:pt x="8" y="10"/>
                </a:lnTo>
                <a:lnTo>
                  <a:pt x="5" y="10"/>
                </a:lnTo>
                <a:lnTo>
                  <a:pt x="3" y="10"/>
                </a:lnTo>
                <a:lnTo>
                  <a:pt x="1" y="8"/>
                </a:ln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6" name="Freeform 2654"/>
          <p:cNvSpPr>
            <a:spLocks/>
          </p:cNvSpPr>
          <p:nvPr/>
        </p:nvSpPr>
        <p:spPr bwMode="auto">
          <a:xfrm>
            <a:off x="3481388" y="2857501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2 h 10"/>
              <a:gd name="T4" fmla="*/ 10 w 10"/>
              <a:gd name="T5" fmla="*/ 3 h 10"/>
              <a:gd name="T6" fmla="*/ 10 w 10"/>
              <a:gd name="T7" fmla="*/ 5 h 10"/>
              <a:gd name="T8" fmla="*/ 10 w 10"/>
              <a:gd name="T9" fmla="*/ 8 h 10"/>
              <a:gd name="T10" fmla="*/ 8 w 10"/>
              <a:gd name="T11" fmla="*/ 10 h 10"/>
              <a:gd name="T12" fmla="*/ 5 w 10"/>
              <a:gd name="T13" fmla="*/ 10 h 10"/>
              <a:gd name="T14" fmla="*/ 4 w 10"/>
              <a:gd name="T15" fmla="*/ 10 h 10"/>
              <a:gd name="T16" fmla="*/ 2 w 10"/>
              <a:gd name="T17" fmla="*/ 8 h 10"/>
              <a:gd name="T18" fmla="*/ 0 w 10"/>
              <a:gd name="T19" fmla="*/ 5 h 10"/>
              <a:gd name="T20" fmla="*/ 2 w 10"/>
              <a:gd name="T21" fmla="*/ 3 h 10"/>
              <a:gd name="T22" fmla="*/ 4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2"/>
                </a:lnTo>
                <a:lnTo>
                  <a:pt x="10" y="3"/>
                </a:lnTo>
                <a:lnTo>
                  <a:pt x="10" y="5"/>
                </a:lnTo>
                <a:lnTo>
                  <a:pt x="10" y="8"/>
                </a:lnTo>
                <a:lnTo>
                  <a:pt x="8" y="10"/>
                </a:lnTo>
                <a:lnTo>
                  <a:pt x="5" y="10"/>
                </a:lnTo>
                <a:lnTo>
                  <a:pt x="4" y="10"/>
                </a:lnTo>
                <a:lnTo>
                  <a:pt x="2" y="8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7" name="Freeform 2655"/>
          <p:cNvSpPr>
            <a:spLocks/>
          </p:cNvSpPr>
          <p:nvPr/>
        </p:nvSpPr>
        <p:spPr bwMode="auto">
          <a:xfrm>
            <a:off x="3633787" y="2857501"/>
            <a:ext cx="12700" cy="15875"/>
          </a:xfrm>
          <a:custGeom>
            <a:avLst/>
            <a:gdLst>
              <a:gd name="T0" fmla="*/ 3 w 8"/>
              <a:gd name="T1" fmla="*/ 0 h 10"/>
              <a:gd name="T2" fmla="*/ 6 w 8"/>
              <a:gd name="T3" fmla="*/ 2 h 10"/>
              <a:gd name="T4" fmla="*/ 8 w 8"/>
              <a:gd name="T5" fmla="*/ 3 h 10"/>
              <a:gd name="T6" fmla="*/ 8 w 8"/>
              <a:gd name="T7" fmla="*/ 5 h 10"/>
              <a:gd name="T8" fmla="*/ 8 w 8"/>
              <a:gd name="T9" fmla="*/ 8 h 10"/>
              <a:gd name="T10" fmla="*/ 6 w 8"/>
              <a:gd name="T11" fmla="*/ 10 h 10"/>
              <a:gd name="T12" fmla="*/ 3 w 8"/>
              <a:gd name="T13" fmla="*/ 10 h 10"/>
              <a:gd name="T14" fmla="*/ 1 w 8"/>
              <a:gd name="T15" fmla="*/ 10 h 10"/>
              <a:gd name="T16" fmla="*/ 0 w 8"/>
              <a:gd name="T17" fmla="*/ 8 h 10"/>
              <a:gd name="T18" fmla="*/ 0 w 8"/>
              <a:gd name="T19" fmla="*/ 5 h 10"/>
              <a:gd name="T20" fmla="*/ 0 w 8"/>
              <a:gd name="T21" fmla="*/ 3 h 10"/>
              <a:gd name="T22" fmla="*/ 1 w 8"/>
              <a:gd name="T23" fmla="*/ 2 h 10"/>
              <a:gd name="T24" fmla="*/ 3 w 8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0">
                <a:moveTo>
                  <a:pt x="3" y="0"/>
                </a:moveTo>
                <a:lnTo>
                  <a:pt x="6" y="2"/>
                </a:lnTo>
                <a:lnTo>
                  <a:pt x="8" y="3"/>
                </a:lnTo>
                <a:lnTo>
                  <a:pt x="8" y="5"/>
                </a:lnTo>
                <a:lnTo>
                  <a:pt x="8" y="8"/>
                </a:lnTo>
                <a:lnTo>
                  <a:pt x="6" y="10"/>
                </a:lnTo>
                <a:lnTo>
                  <a:pt x="3" y="10"/>
                </a:lnTo>
                <a:lnTo>
                  <a:pt x="1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8" name="Freeform 2656"/>
          <p:cNvSpPr>
            <a:spLocks/>
          </p:cNvSpPr>
          <p:nvPr/>
        </p:nvSpPr>
        <p:spPr bwMode="auto">
          <a:xfrm>
            <a:off x="2738438" y="3006725"/>
            <a:ext cx="15875" cy="14288"/>
          </a:xfrm>
          <a:custGeom>
            <a:avLst/>
            <a:gdLst>
              <a:gd name="T0" fmla="*/ 5 w 10"/>
              <a:gd name="T1" fmla="*/ 0 h 9"/>
              <a:gd name="T2" fmla="*/ 7 w 10"/>
              <a:gd name="T3" fmla="*/ 1 h 9"/>
              <a:gd name="T4" fmla="*/ 8 w 10"/>
              <a:gd name="T5" fmla="*/ 3 h 9"/>
              <a:gd name="T6" fmla="*/ 10 w 10"/>
              <a:gd name="T7" fmla="*/ 5 h 9"/>
              <a:gd name="T8" fmla="*/ 8 w 10"/>
              <a:gd name="T9" fmla="*/ 6 h 9"/>
              <a:gd name="T10" fmla="*/ 7 w 10"/>
              <a:gd name="T11" fmla="*/ 8 h 9"/>
              <a:gd name="T12" fmla="*/ 5 w 10"/>
              <a:gd name="T13" fmla="*/ 9 h 9"/>
              <a:gd name="T14" fmla="*/ 2 w 10"/>
              <a:gd name="T15" fmla="*/ 8 h 9"/>
              <a:gd name="T16" fmla="*/ 0 w 10"/>
              <a:gd name="T17" fmla="*/ 6 h 9"/>
              <a:gd name="T18" fmla="*/ 0 w 10"/>
              <a:gd name="T19" fmla="*/ 5 h 9"/>
              <a:gd name="T20" fmla="*/ 0 w 10"/>
              <a:gd name="T21" fmla="*/ 3 h 9"/>
              <a:gd name="T22" fmla="*/ 2 w 10"/>
              <a:gd name="T23" fmla="*/ 1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7" y="1"/>
                </a:lnTo>
                <a:lnTo>
                  <a:pt x="8" y="3"/>
                </a:lnTo>
                <a:lnTo>
                  <a:pt x="10" y="5"/>
                </a:lnTo>
                <a:lnTo>
                  <a:pt x="8" y="6"/>
                </a:lnTo>
                <a:lnTo>
                  <a:pt x="7" y="8"/>
                </a:lnTo>
                <a:lnTo>
                  <a:pt x="5" y="9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9" name="Freeform 2657"/>
          <p:cNvSpPr>
            <a:spLocks/>
          </p:cNvSpPr>
          <p:nvPr/>
        </p:nvSpPr>
        <p:spPr bwMode="auto">
          <a:xfrm>
            <a:off x="2887663" y="3006725"/>
            <a:ext cx="14287" cy="14288"/>
          </a:xfrm>
          <a:custGeom>
            <a:avLst/>
            <a:gdLst>
              <a:gd name="T0" fmla="*/ 5 w 9"/>
              <a:gd name="T1" fmla="*/ 0 h 9"/>
              <a:gd name="T2" fmla="*/ 6 w 9"/>
              <a:gd name="T3" fmla="*/ 1 h 9"/>
              <a:gd name="T4" fmla="*/ 8 w 9"/>
              <a:gd name="T5" fmla="*/ 3 h 9"/>
              <a:gd name="T6" fmla="*/ 9 w 9"/>
              <a:gd name="T7" fmla="*/ 5 h 9"/>
              <a:gd name="T8" fmla="*/ 8 w 9"/>
              <a:gd name="T9" fmla="*/ 6 h 9"/>
              <a:gd name="T10" fmla="*/ 6 w 9"/>
              <a:gd name="T11" fmla="*/ 8 h 9"/>
              <a:gd name="T12" fmla="*/ 5 w 9"/>
              <a:gd name="T13" fmla="*/ 9 h 9"/>
              <a:gd name="T14" fmla="*/ 3 w 9"/>
              <a:gd name="T15" fmla="*/ 8 h 9"/>
              <a:gd name="T16" fmla="*/ 0 w 9"/>
              <a:gd name="T17" fmla="*/ 6 h 9"/>
              <a:gd name="T18" fmla="*/ 0 w 9"/>
              <a:gd name="T19" fmla="*/ 5 h 9"/>
              <a:gd name="T20" fmla="*/ 0 w 9"/>
              <a:gd name="T21" fmla="*/ 3 h 9"/>
              <a:gd name="T22" fmla="*/ 3 w 9"/>
              <a:gd name="T23" fmla="*/ 1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6" y="1"/>
                </a:lnTo>
                <a:lnTo>
                  <a:pt x="8" y="3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5" y="9"/>
                </a:lnTo>
                <a:lnTo>
                  <a:pt x="3" y="8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0" name="Freeform 2658"/>
          <p:cNvSpPr>
            <a:spLocks/>
          </p:cNvSpPr>
          <p:nvPr/>
        </p:nvSpPr>
        <p:spPr bwMode="auto">
          <a:xfrm>
            <a:off x="3035300" y="3006725"/>
            <a:ext cx="15875" cy="14288"/>
          </a:xfrm>
          <a:custGeom>
            <a:avLst/>
            <a:gdLst>
              <a:gd name="T0" fmla="*/ 5 w 10"/>
              <a:gd name="T1" fmla="*/ 0 h 9"/>
              <a:gd name="T2" fmla="*/ 7 w 10"/>
              <a:gd name="T3" fmla="*/ 1 h 9"/>
              <a:gd name="T4" fmla="*/ 9 w 10"/>
              <a:gd name="T5" fmla="*/ 3 h 9"/>
              <a:gd name="T6" fmla="*/ 10 w 10"/>
              <a:gd name="T7" fmla="*/ 5 h 9"/>
              <a:gd name="T8" fmla="*/ 9 w 10"/>
              <a:gd name="T9" fmla="*/ 6 h 9"/>
              <a:gd name="T10" fmla="*/ 7 w 10"/>
              <a:gd name="T11" fmla="*/ 8 h 9"/>
              <a:gd name="T12" fmla="*/ 5 w 10"/>
              <a:gd name="T13" fmla="*/ 9 h 9"/>
              <a:gd name="T14" fmla="*/ 2 w 10"/>
              <a:gd name="T15" fmla="*/ 8 h 9"/>
              <a:gd name="T16" fmla="*/ 0 w 10"/>
              <a:gd name="T17" fmla="*/ 6 h 9"/>
              <a:gd name="T18" fmla="*/ 0 w 10"/>
              <a:gd name="T19" fmla="*/ 5 h 9"/>
              <a:gd name="T20" fmla="*/ 0 w 10"/>
              <a:gd name="T21" fmla="*/ 3 h 9"/>
              <a:gd name="T22" fmla="*/ 2 w 10"/>
              <a:gd name="T23" fmla="*/ 1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7" y="1"/>
                </a:lnTo>
                <a:lnTo>
                  <a:pt x="9" y="3"/>
                </a:lnTo>
                <a:lnTo>
                  <a:pt x="10" y="5"/>
                </a:lnTo>
                <a:lnTo>
                  <a:pt x="9" y="6"/>
                </a:lnTo>
                <a:lnTo>
                  <a:pt x="7" y="8"/>
                </a:lnTo>
                <a:lnTo>
                  <a:pt x="5" y="9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1" name="Freeform 2659"/>
          <p:cNvSpPr>
            <a:spLocks/>
          </p:cNvSpPr>
          <p:nvPr/>
        </p:nvSpPr>
        <p:spPr bwMode="auto">
          <a:xfrm>
            <a:off x="3184525" y="3006725"/>
            <a:ext cx="15875" cy="14288"/>
          </a:xfrm>
          <a:custGeom>
            <a:avLst/>
            <a:gdLst>
              <a:gd name="T0" fmla="*/ 5 w 10"/>
              <a:gd name="T1" fmla="*/ 0 h 9"/>
              <a:gd name="T2" fmla="*/ 8 w 10"/>
              <a:gd name="T3" fmla="*/ 1 h 9"/>
              <a:gd name="T4" fmla="*/ 10 w 10"/>
              <a:gd name="T5" fmla="*/ 3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8 h 9"/>
              <a:gd name="T12" fmla="*/ 5 w 10"/>
              <a:gd name="T13" fmla="*/ 9 h 9"/>
              <a:gd name="T14" fmla="*/ 3 w 10"/>
              <a:gd name="T15" fmla="*/ 8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3 h 9"/>
              <a:gd name="T22" fmla="*/ 3 w 10"/>
              <a:gd name="T23" fmla="*/ 1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8" y="1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8" y="8"/>
                </a:lnTo>
                <a:lnTo>
                  <a:pt x="5" y="9"/>
                </a:lnTo>
                <a:lnTo>
                  <a:pt x="3" y="8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2" name="Freeform 2660"/>
          <p:cNvSpPr>
            <a:spLocks/>
          </p:cNvSpPr>
          <p:nvPr/>
        </p:nvSpPr>
        <p:spPr bwMode="auto">
          <a:xfrm>
            <a:off x="3333749" y="3006725"/>
            <a:ext cx="14288" cy="14288"/>
          </a:xfrm>
          <a:custGeom>
            <a:avLst/>
            <a:gdLst>
              <a:gd name="T0" fmla="*/ 5 w 9"/>
              <a:gd name="T1" fmla="*/ 0 h 9"/>
              <a:gd name="T2" fmla="*/ 8 w 9"/>
              <a:gd name="T3" fmla="*/ 1 h 9"/>
              <a:gd name="T4" fmla="*/ 9 w 9"/>
              <a:gd name="T5" fmla="*/ 3 h 9"/>
              <a:gd name="T6" fmla="*/ 9 w 9"/>
              <a:gd name="T7" fmla="*/ 5 h 9"/>
              <a:gd name="T8" fmla="*/ 9 w 9"/>
              <a:gd name="T9" fmla="*/ 6 h 9"/>
              <a:gd name="T10" fmla="*/ 8 w 9"/>
              <a:gd name="T11" fmla="*/ 8 h 9"/>
              <a:gd name="T12" fmla="*/ 5 w 9"/>
              <a:gd name="T13" fmla="*/ 9 h 9"/>
              <a:gd name="T14" fmla="*/ 3 w 9"/>
              <a:gd name="T15" fmla="*/ 8 h 9"/>
              <a:gd name="T16" fmla="*/ 1 w 9"/>
              <a:gd name="T17" fmla="*/ 6 h 9"/>
              <a:gd name="T18" fmla="*/ 0 w 9"/>
              <a:gd name="T19" fmla="*/ 5 h 9"/>
              <a:gd name="T20" fmla="*/ 1 w 9"/>
              <a:gd name="T21" fmla="*/ 3 h 9"/>
              <a:gd name="T22" fmla="*/ 3 w 9"/>
              <a:gd name="T23" fmla="*/ 1 h 9"/>
              <a:gd name="T24" fmla="*/ 5 w 9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8" y="1"/>
                </a:lnTo>
                <a:lnTo>
                  <a:pt x="9" y="3"/>
                </a:lnTo>
                <a:lnTo>
                  <a:pt x="9" y="5"/>
                </a:lnTo>
                <a:lnTo>
                  <a:pt x="9" y="6"/>
                </a:lnTo>
                <a:lnTo>
                  <a:pt x="8" y="8"/>
                </a:lnTo>
                <a:lnTo>
                  <a:pt x="5" y="9"/>
                </a:lnTo>
                <a:lnTo>
                  <a:pt x="3" y="8"/>
                </a:lnTo>
                <a:lnTo>
                  <a:pt x="1" y="6"/>
                </a:lnTo>
                <a:lnTo>
                  <a:pt x="0" y="5"/>
                </a:lnTo>
                <a:lnTo>
                  <a:pt x="1" y="3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3" name="Freeform 2661"/>
          <p:cNvSpPr>
            <a:spLocks/>
          </p:cNvSpPr>
          <p:nvPr/>
        </p:nvSpPr>
        <p:spPr bwMode="auto">
          <a:xfrm>
            <a:off x="3481388" y="3006725"/>
            <a:ext cx="15875" cy="14288"/>
          </a:xfrm>
          <a:custGeom>
            <a:avLst/>
            <a:gdLst>
              <a:gd name="T0" fmla="*/ 5 w 10"/>
              <a:gd name="T1" fmla="*/ 0 h 9"/>
              <a:gd name="T2" fmla="*/ 8 w 10"/>
              <a:gd name="T3" fmla="*/ 1 h 9"/>
              <a:gd name="T4" fmla="*/ 10 w 10"/>
              <a:gd name="T5" fmla="*/ 3 h 9"/>
              <a:gd name="T6" fmla="*/ 10 w 10"/>
              <a:gd name="T7" fmla="*/ 5 h 9"/>
              <a:gd name="T8" fmla="*/ 10 w 10"/>
              <a:gd name="T9" fmla="*/ 6 h 9"/>
              <a:gd name="T10" fmla="*/ 8 w 10"/>
              <a:gd name="T11" fmla="*/ 8 h 9"/>
              <a:gd name="T12" fmla="*/ 5 w 10"/>
              <a:gd name="T13" fmla="*/ 9 h 9"/>
              <a:gd name="T14" fmla="*/ 4 w 10"/>
              <a:gd name="T15" fmla="*/ 8 h 9"/>
              <a:gd name="T16" fmla="*/ 2 w 10"/>
              <a:gd name="T17" fmla="*/ 6 h 9"/>
              <a:gd name="T18" fmla="*/ 0 w 10"/>
              <a:gd name="T19" fmla="*/ 5 h 9"/>
              <a:gd name="T20" fmla="*/ 2 w 10"/>
              <a:gd name="T21" fmla="*/ 3 h 9"/>
              <a:gd name="T22" fmla="*/ 4 w 10"/>
              <a:gd name="T23" fmla="*/ 1 h 9"/>
              <a:gd name="T24" fmla="*/ 5 w 10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8" y="1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8" y="8"/>
                </a:lnTo>
                <a:lnTo>
                  <a:pt x="5" y="9"/>
                </a:lnTo>
                <a:lnTo>
                  <a:pt x="4" y="8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" name="Freeform 2662"/>
          <p:cNvSpPr>
            <a:spLocks/>
          </p:cNvSpPr>
          <p:nvPr/>
        </p:nvSpPr>
        <p:spPr bwMode="auto">
          <a:xfrm>
            <a:off x="3633787" y="3006725"/>
            <a:ext cx="12700" cy="14288"/>
          </a:xfrm>
          <a:custGeom>
            <a:avLst/>
            <a:gdLst>
              <a:gd name="T0" fmla="*/ 3 w 8"/>
              <a:gd name="T1" fmla="*/ 0 h 9"/>
              <a:gd name="T2" fmla="*/ 6 w 8"/>
              <a:gd name="T3" fmla="*/ 1 h 9"/>
              <a:gd name="T4" fmla="*/ 8 w 8"/>
              <a:gd name="T5" fmla="*/ 3 h 9"/>
              <a:gd name="T6" fmla="*/ 8 w 8"/>
              <a:gd name="T7" fmla="*/ 5 h 9"/>
              <a:gd name="T8" fmla="*/ 8 w 8"/>
              <a:gd name="T9" fmla="*/ 6 h 9"/>
              <a:gd name="T10" fmla="*/ 6 w 8"/>
              <a:gd name="T11" fmla="*/ 8 h 9"/>
              <a:gd name="T12" fmla="*/ 3 w 8"/>
              <a:gd name="T13" fmla="*/ 9 h 9"/>
              <a:gd name="T14" fmla="*/ 1 w 8"/>
              <a:gd name="T15" fmla="*/ 8 h 9"/>
              <a:gd name="T16" fmla="*/ 0 w 8"/>
              <a:gd name="T17" fmla="*/ 6 h 9"/>
              <a:gd name="T18" fmla="*/ 0 w 8"/>
              <a:gd name="T19" fmla="*/ 5 h 9"/>
              <a:gd name="T20" fmla="*/ 0 w 8"/>
              <a:gd name="T21" fmla="*/ 3 h 9"/>
              <a:gd name="T22" fmla="*/ 1 w 8"/>
              <a:gd name="T23" fmla="*/ 1 h 9"/>
              <a:gd name="T24" fmla="*/ 3 w 8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9">
                <a:moveTo>
                  <a:pt x="3" y="0"/>
                </a:moveTo>
                <a:lnTo>
                  <a:pt x="6" y="1"/>
                </a:lnTo>
                <a:lnTo>
                  <a:pt x="8" y="3"/>
                </a:lnTo>
                <a:lnTo>
                  <a:pt x="8" y="5"/>
                </a:lnTo>
                <a:lnTo>
                  <a:pt x="8" y="6"/>
                </a:lnTo>
                <a:lnTo>
                  <a:pt x="6" y="8"/>
                </a:lnTo>
                <a:lnTo>
                  <a:pt x="3" y="9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" name="Freeform 2663"/>
          <p:cNvSpPr>
            <a:spLocks/>
          </p:cNvSpPr>
          <p:nvPr/>
        </p:nvSpPr>
        <p:spPr bwMode="auto">
          <a:xfrm>
            <a:off x="2738438" y="3154364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2 h 10"/>
              <a:gd name="T4" fmla="*/ 8 w 10"/>
              <a:gd name="T5" fmla="*/ 4 h 10"/>
              <a:gd name="T6" fmla="*/ 10 w 10"/>
              <a:gd name="T7" fmla="*/ 5 h 10"/>
              <a:gd name="T8" fmla="*/ 8 w 10"/>
              <a:gd name="T9" fmla="*/ 8 h 10"/>
              <a:gd name="T10" fmla="*/ 7 w 10"/>
              <a:gd name="T11" fmla="*/ 10 h 10"/>
              <a:gd name="T12" fmla="*/ 5 w 10"/>
              <a:gd name="T13" fmla="*/ 10 h 10"/>
              <a:gd name="T14" fmla="*/ 2 w 10"/>
              <a:gd name="T15" fmla="*/ 10 h 10"/>
              <a:gd name="T16" fmla="*/ 0 w 10"/>
              <a:gd name="T17" fmla="*/ 8 h 10"/>
              <a:gd name="T18" fmla="*/ 0 w 10"/>
              <a:gd name="T19" fmla="*/ 5 h 10"/>
              <a:gd name="T20" fmla="*/ 0 w 10"/>
              <a:gd name="T21" fmla="*/ 4 h 10"/>
              <a:gd name="T22" fmla="*/ 2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2"/>
                </a:lnTo>
                <a:lnTo>
                  <a:pt x="8" y="4"/>
                </a:lnTo>
                <a:lnTo>
                  <a:pt x="10" y="5"/>
                </a:lnTo>
                <a:lnTo>
                  <a:pt x="8" y="8"/>
                </a:lnTo>
                <a:lnTo>
                  <a:pt x="7" y="10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" name="Freeform 2664"/>
          <p:cNvSpPr>
            <a:spLocks/>
          </p:cNvSpPr>
          <p:nvPr/>
        </p:nvSpPr>
        <p:spPr bwMode="auto">
          <a:xfrm>
            <a:off x="2887663" y="3154364"/>
            <a:ext cx="14287" cy="15875"/>
          </a:xfrm>
          <a:custGeom>
            <a:avLst/>
            <a:gdLst>
              <a:gd name="T0" fmla="*/ 5 w 9"/>
              <a:gd name="T1" fmla="*/ 0 h 10"/>
              <a:gd name="T2" fmla="*/ 6 w 9"/>
              <a:gd name="T3" fmla="*/ 2 h 10"/>
              <a:gd name="T4" fmla="*/ 8 w 9"/>
              <a:gd name="T5" fmla="*/ 4 h 10"/>
              <a:gd name="T6" fmla="*/ 9 w 9"/>
              <a:gd name="T7" fmla="*/ 5 h 10"/>
              <a:gd name="T8" fmla="*/ 8 w 9"/>
              <a:gd name="T9" fmla="*/ 8 h 10"/>
              <a:gd name="T10" fmla="*/ 6 w 9"/>
              <a:gd name="T11" fmla="*/ 10 h 10"/>
              <a:gd name="T12" fmla="*/ 5 w 9"/>
              <a:gd name="T13" fmla="*/ 10 h 10"/>
              <a:gd name="T14" fmla="*/ 3 w 9"/>
              <a:gd name="T15" fmla="*/ 10 h 10"/>
              <a:gd name="T16" fmla="*/ 0 w 9"/>
              <a:gd name="T17" fmla="*/ 8 h 10"/>
              <a:gd name="T18" fmla="*/ 0 w 9"/>
              <a:gd name="T19" fmla="*/ 5 h 10"/>
              <a:gd name="T20" fmla="*/ 0 w 9"/>
              <a:gd name="T21" fmla="*/ 4 h 10"/>
              <a:gd name="T22" fmla="*/ 3 w 9"/>
              <a:gd name="T23" fmla="*/ 2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6" y="2"/>
                </a:lnTo>
                <a:lnTo>
                  <a:pt x="8" y="4"/>
                </a:lnTo>
                <a:lnTo>
                  <a:pt x="9" y="5"/>
                </a:lnTo>
                <a:lnTo>
                  <a:pt x="8" y="8"/>
                </a:lnTo>
                <a:lnTo>
                  <a:pt x="6" y="10"/>
                </a:lnTo>
                <a:lnTo>
                  <a:pt x="5" y="10"/>
                </a:lnTo>
                <a:lnTo>
                  <a:pt x="3" y="10"/>
                </a:lnTo>
                <a:lnTo>
                  <a:pt x="0" y="8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" name="Freeform 2665"/>
          <p:cNvSpPr>
            <a:spLocks/>
          </p:cNvSpPr>
          <p:nvPr/>
        </p:nvSpPr>
        <p:spPr bwMode="auto">
          <a:xfrm>
            <a:off x="3035300" y="3154364"/>
            <a:ext cx="15875" cy="15875"/>
          </a:xfrm>
          <a:custGeom>
            <a:avLst/>
            <a:gdLst>
              <a:gd name="T0" fmla="*/ 5 w 10"/>
              <a:gd name="T1" fmla="*/ 0 h 10"/>
              <a:gd name="T2" fmla="*/ 7 w 10"/>
              <a:gd name="T3" fmla="*/ 2 h 10"/>
              <a:gd name="T4" fmla="*/ 9 w 10"/>
              <a:gd name="T5" fmla="*/ 4 h 10"/>
              <a:gd name="T6" fmla="*/ 10 w 10"/>
              <a:gd name="T7" fmla="*/ 5 h 10"/>
              <a:gd name="T8" fmla="*/ 9 w 10"/>
              <a:gd name="T9" fmla="*/ 8 h 10"/>
              <a:gd name="T10" fmla="*/ 7 w 10"/>
              <a:gd name="T11" fmla="*/ 10 h 10"/>
              <a:gd name="T12" fmla="*/ 5 w 10"/>
              <a:gd name="T13" fmla="*/ 10 h 10"/>
              <a:gd name="T14" fmla="*/ 2 w 10"/>
              <a:gd name="T15" fmla="*/ 10 h 10"/>
              <a:gd name="T16" fmla="*/ 0 w 10"/>
              <a:gd name="T17" fmla="*/ 8 h 10"/>
              <a:gd name="T18" fmla="*/ 0 w 10"/>
              <a:gd name="T19" fmla="*/ 5 h 10"/>
              <a:gd name="T20" fmla="*/ 0 w 10"/>
              <a:gd name="T21" fmla="*/ 4 h 10"/>
              <a:gd name="T22" fmla="*/ 2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7" y="2"/>
                </a:lnTo>
                <a:lnTo>
                  <a:pt x="9" y="4"/>
                </a:lnTo>
                <a:lnTo>
                  <a:pt x="10" y="5"/>
                </a:lnTo>
                <a:lnTo>
                  <a:pt x="9" y="8"/>
                </a:lnTo>
                <a:lnTo>
                  <a:pt x="7" y="10"/>
                </a:lnTo>
                <a:lnTo>
                  <a:pt x="5" y="10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" name="Freeform 2666"/>
          <p:cNvSpPr>
            <a:spLocks/>
          </p:cNvSpPr>
          <p:nvPr/>
        </p:nvSpPr>
        <p:spPr bwMode="auto">
          <a:xfrm>
            <a:off x="3184525" y="3154364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2 h 10"/>
              <a:gd name="T4" fmla="*/ 10 w 10"/>
              <a:gd name="T5" fmla="*/ 4 h 10"/>
              <a:gd name="T6" fmla="*/ 10 w 10"/>
              <a:gd name="T7" fmla="*/ 5 h 10"/>
              <a:gd name="T8" fmla="*/ 10 w 10"/>
              <a:gd name="T9" fmla="*/ 8 h 10"/>
              <a:gd name="T10" fmla="*/ 8 w 10"/>
              <a:gd name="T11" fmla="*/ 10 h 10"/>
              <a:gd name="T12" fmla="*/ 5 w 10"/>
              <a:gd name="T13" fmla="*/ 10 h 10"/>
              <a:gd name="T14" fmla="*/ 3 w 10"/>
              <a:gd name="T15" fmla="*/ 10 h 10"/>
              <a:gd name="T16" fmla="*/ 2 w 10"/>
              <a:gd name="T17" fmla="*/ 8 h 10"/>
              <a:gd name="T18" fmla="*/ 0 w 10"/>
              <a:gd name="T19" fmla="*/ 5 h 10"/>
              <a:gd name="T20" fmla="*/ 2 w 10"/>
              <a:gd name="T21" fmla="*/ 4 h 10"/>
              <a:gd name="T22" fmla="*/ 3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2"/>
                </a:lnTo>
                <a:lnTo>
                  <a:pt x="10" y="4"/>
                </a:lnTo>
                <a:lnTo>
                  <a:pt x="10" y="5"/>
                </a:lnTo>
                <a:lnTo>
                  <a:pt x="10" y="8"/>
                </a:lnTo>
                <a:lnTo>
                  <a:pt x="8" y="10"/>
                </a:lnTo>
                <a:lnTo>
                  <a:pt x="5" y="10"/>
                </a:lnTo>
                <a:lnTo>
                  <a:pt x="3" y="10"/>
                </a:lnTo>
                <a:lnTo>
                  <a:pt x="2" y="8"/>
                </a:lnTo>
                <a:lnTo>
                  <a:pt x="0" y="5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" name="Freeform 2667"/>
          <p:cNvSpPr>
            <a:spLocks/>
          </p:cNvSpPr>
          <p:nvPr/>
        </p:nvSpPr>
        <p:spPr bwMode="auto">
          <a:xfrm>
            <a:off x="3333749" y="3154364"/>
            <a:ext cx="14288" cy="15875"/>
          </a:xfrm>
          <a:custGeom>
            <a:avLst/>
            <a:gdLst>
              <a:gd name="T0" fmla="*/ 5 w 9"/>
              <a:gd name="T1" fmla="*/ 0 h 10"/>
              <a:gd name="T2" fmla="*/ 8 w 9"/>
              <a:gd name="T3" fmla="*/ 2 h 10"/>
              <a:gd name="T4" fmla="*/ 9 w 9"/>
              <a:gd name="T5" fmla="*/ 4 h 10"/>
              <a:gd name="T6" fmla="*/ 9 w 9"/>
              <a:gd name="T7" fmla="*/ 5 h 10"/>
              <a:gd name="T8" fmla="*/ 9 w 9"/>
              <a:gd name="T9" fmla="*/ 8 h 10"/>
              <a:gd name="T10" fmla="*/ 8 w 9"/>
              <a:gd name="T11" fmla="*/ 10 h 10"/>
              <a:gd name="T12" fmla="*/ 5 w 9"/>
              <a:gd name="T13" fmla="*/ 10 h 10"/>
              <a:gd name="T14" fmla="*/ 3 w 9"/>
              <a:gd name="T15" fmla="*/ 10 h 10"/>
              <a:gd name="T16" fmla="*/ 1 w 9"/>
              <a:gd name="T17" fmla="*/ 8 h 10"/>
              <a:gd name="T18" fmla="*/ 0 w 9"/>
              <a:gd name="T19" fmla="*/ 5 h 10"/>
              <a:gd name="T20" fmla="*/ 1 w 9"/>
              <a:gd name="T21" fmla="*/ 4 h 10"/>
              <a:gd name="T22" fmla="*/ 3 w 9"/>
              <a:gd name="T23" fmla="*/ 2 h 10"/>
              <a:gd name="T24" fmla="*/ 5 w 9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8" y="2"/>
                </a:lnTo>
                <a:lnTo>
                  <a:pt x="9" y="4"/>
                </a:lnTo>
                <a:lnTo>
                  <a:pt x="9" y="5"/>
                </a:lnTo>
                <a:lnTo>
                  <a:pt x="9" y="8"/>
                </a:lnTo>
                <a:lnTo>
                  <a:pt x="8" y="10"/>
                </a:lnTo>
                <a:lnTo>
                  <a:pt x="5" y="10"/>
                </a:lnTo>
                <a:lnTo>
                  <a:pt x="3" y="10"/>
                </a:lnTo>
                <a:lnTo>
                  <a:pt x="1" y="8"/>
                </a:lnTo>
                <a:lnTo>
                  <a:pt x="0" y="5"/>
                </a:lnTo>
                <a:lnTo>
                  <a:pt x="1" y="4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" name="Freeform 2668"/>
          <p:cNvSpPr>
            <a:spLocks/>
          </p:cNvSpPr>
          <p:nvPr/>
        </p:nvSpPr>
        <p:spPr bwMode="auto">
          <a:xfrm>
            <a:off x="3481388" y="3154364"/>
            <a:ext cx="15875" cy="15875"/>
          </a:xfrm>
          <a:custGeom>
            <a:avLst/>
            <a:gdLst>
              <a:gd name="T0" fmla="*/ 5 w 10"/>
              <a:gd name="T1" fmla="*/ 0 h 10"/>
              <a:gd name="T2" fmla="*/ 8 w 10"/>
              <a:gd name="T3" fmla="*/ 2 h 10"/>
              <a:gd name="T4" fmla="*/ 10 w 10"/>
              <a:gd name="T5" fmla="*/ 4 h 10"/>
              <a:gd name="T6" fmla="*/ 10 w 10"/>
              <a:gd name="T7" fmla="*/ 5 h 10"/>
              <a:gd name="T8" fmla="*/ 10 w 10"/>
              <a:gd name="T9" fmla="*/ 8 h 10"/>
              <a:gd name="T10" fmla="*/ 8 w 10"/>
              <a:gd name="T11" fmla="*/ 10 h 10"/>
              <a:gd name="T12" fmla="*/ 5 w 10"/>
              <a:gd name="T13" fmla="*/ 10 h 10"/>
              <a:gd name="T14" fmla="*/ 4 w 10"/>
              <a:gd name="T15" fmla="*/ 10 h 10"/>
              <a:gd name="T16" fmla="*/ 2 w 10"/>
              <a:gd name="T17" fmla="*/ 8 h 10"/>
              <a:gd name="T18" fmla="*/ 0 w 10"/>
              <a:gd name="T19" fmla="*/ 5 h 10"/>
              <a:gd name="T20" fmla="*/ 2 w 10"/>
              <a:gd name="T21" fmla="*/ 4 h 10"/>
              <a:gd name="T22" fmla="*/ 4 w 10"/>
              <a:gd name="T23" fmla="*/ 2 h 10"/>
              <a:gd name="T24" fmla="*/ 5 w 10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10">
                <a:moveTo>
                  <a:pt x="5" y="0"/>
                </a:moveTo>
                <a:lnTo>
                  <a:pt x="8" y="2"/>
                </a:lnTo>
                <a:lnTo>
                  <a:pt x="10" y="4"/>
                </a:lnTo>
                <a:lnTo>
                  <a:pt x="10" y="5"/>
                </a:lnTo>
                <a:lnTo>
                  <a:pt x="10" y="8"/>
                </a:lnTo>
                <a:lnTo>
                  <a:pt x="8" y="10"/>
                </a:lnTo>
                <a:lnTo>
                  <a:pt x="5" y="10"/>
                </a:lnTo>
                <a:lnTo>
                  <a:pt x="4" y="10"/>
                </a:lnTo>
                <a:lnTo>
                  <a:pt x="2" y="8"/>
                </a:lnTo>
                <a:lnTo>
                  <a:pt x="0" y="5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1" name="Freeform 2669"/>
          <p:cNvSpPr>
            <a:spLocks/>
          </p:cNvSpPr>
          <p:nvPr/>
        </p:nvSpPr>
        <p:spPr bwMode="auto">
          <a:xfrm>
            <a:off x="3633787" y="3154364"/>
            <a:ext cx="12700" cy="15875"/>
          </a:xfrm>
          <a:custGeom>
            <a:avLst/>
            <a:gdLst>
              <a:gd name="T0" fmla="*/ 3 w 8"/>
              <a:gd name="T1" fmla="*/ 0 h 10"/>
              <a:gd name="T2" fmla="*/ 6 w 8"/>
              <a:gd name="T3" fmla="*/ 2 h 10"/>
              <a:gd name="T4" fmla="*/ 8 w 8"/>
              <a:gd name="T5" fmla="*/ 4 h 10"/>
              <a:gd name="T6" fmla="*/ 8 w 8"/>
              <a:gd name="T7" fmla="*/ 5 h 10"/>
              <a:gd name="T8" fmla="*/ 8 w 8"/>
              <a:gd name="T9" fmla="*/ 8 h 10"/>
              <a:gd name="T10" fmla="*/ 6 w 8"/>
              <a:gd name="T11" fmla="*/ 10 h 10"/>
              <a:gd name="T12" fmla="*/ 3 w 8"/>
              <a:gd name="T13" fmla="*/ 10 h 10"/>
              <a:gd name="T14" fmla="*/ 1 w 8"/>
              <a:gd name="T15" fmla="*/ 10 h 10"/>
              <a:gd name="T16" fmla="*/ 0 w 8"/>
              <a:gd name="T17" fmla="*/ 8 h 10"/>
              <a:gd name="T18" fmla="*/ 0 w 8"/>
              <a:gd name="T19" fmla="*/ 5 h 10"/>
              <a:gd name="T20" fmla="*/ 0 w 8"/>
              <a:gd name="T21" fmla="*/ 4 h 10"/>
              <a:gd name="T22" fmla="*/ 1 w 8"/>
              <a:gd name="T23" fmla="*/ 2 h 10"/>
              <a:gd name="T24" fmla="*/ 3 w 8"/>
              <a:gd name="T2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0">
                <a:moveTo>
                  <a:pt x="3" y="0"/>
                </a:moveTo>
                <a:lnTo>
                  <a:pt x="6" y="2"/>
                </a:lnTo>
                <a:lnTo>
                  <a:pt x="8" y="4"/>
                </a:lnTo>
                <a:lnTo>
                  <a:pt x="8" y="5"/>
                </a:lnTo>
                <a:lnTo>
                  <a:pt x="8" y="8"/>
                </a:lnTo>
                <a:lnTo>
                  <a:pt x="6" y="10"/>
                </a:lnTo>
                <a:lnTo>
                  <a:pt x="3" y="10"/>
                </a:lnTo>
                <a:lnTo>
                  <a:pt x="1" y="10"/>
                </a:lnTo>
                <a:lnTo>
                  <a:pt x="0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FFF09"/>
          </a:solidFill>
          <a:ln w="0">
            <a:solidFill>
              <a:srgbClr val="EFFF0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2" name="Line 2670"/>
          <p:cNvSpPr>
            <a:spLocks noChangeShapeType="1"/>
          </p:cNvSpPr>
          <p:nvPr/>
        </p:nvSpPr>
        <p:spPr bwMode="auto">
          <a:xfrm>
            <a:off x="3517899" y="3236913"/>
            <a:ext cx="0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" name="Line 2671"/>
          <p:cNvSpPr>
            <a:spLocks noChangeShapeType="1"/>
          </p:cNvSpPr>
          <p:nvPr/>
        </p:nvSpPr>
        <p:spPr bwMode="auto">
          <a:xfrm flipV="1">
            <a:off x="3517900" y="323373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" name="Line 2672"/>
          <p:cNvSpPr>
            <a:spLocks noChangeShapeType="1"/>
          </p:cNvSpPr>
          <p:nvPr/>
        </p:nvSpPr>
        <p:spPr bwMode="auto">
          <a:xfrm>
            <a:off x="3522663" y="3233738"/>
            <a:ext cx="7937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" name="Line 2673"/>
          <p:cNvSpPr>
            <a:spLocks noChangeShapeType="1"/>
          </p:cNvSpPr>
          <p:nvPr/>
        </p:nvSpPr>
        <p:spPr bwMode="auto">
          <a:xfrm flipV="1">
            <a:off x="3530600" y="3232150"/>
            <a:ext cx="4763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" name="Line 2674"/>
          <p:cNvSpPr>
            <a:spLocks noChangeShapeType="1"/>
          </p:cNvSpPr>
          <p:nvPr/>
        </p:nvSpPr>
        <p:spPr bwMode="auto">
          <a:xfrm flipV="1">
            <a:off x="3535363" y="3228976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7" name="Line 2675"/>
          <p:cNvSpPr>
            <a:spLocks noChangeShapeType="1"/>
          </p:cNvSpPr>
          <p:nvPr/>
        </p:nvSpPr>
        <p:spPr bwMode="auto">
          <a:xfrm flipV="1">
            <a:off x="3543300" y="32258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" name="Line 2676"/>
          <p:cNvSpPr>
            <a:spLocks noChangeShapeType="1"/>
          </p:cNvSpPr>
          <p:nvPr/>
        </p:nvSpPr>
        <p:spPr bwMode="auto">
          <a:xfrm flipV="1">
            <a:off x="3548063" y="3224214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" name="Line 2677"/>
          <p:cNvSpPr>
            <a:spLocks noChangeShapeType="1"/>
          </p:cNvSpPr>
          <p:nvPr/>
        </p:nvSpPr>
        <p:spPr bwMode="auto">
          <a:xfrm flipV="1">
            <a:off x="3556000" y="322103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" name="Line 2678"/>
          <p:cNvSpPr>
            <a:spLocks noChangeShapeType="1"/>
          </p:cNvSpPr>
          <p:nvPr/>
        </p:nvSpPr>
        <p:spPr bwMode="auto">
          <a:xfrm flipV="1">
            <a:off x="3560763" y="3219450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" name="Line 2679"/>
          <p:cNvSpPr>
            <a:spLocks noChangeShapeType="1"/>
          </p:cNvSpPr>
          <p:nvPr/>
        </p:nvSpPr>
        <p:spPr bwMode="auto">
          <a:xfrm flipV="1">
            <a:off x="3568699" y="3216276"/>
            <a:ext cx="6350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" name="Line 2680"/>
          <p:cNvSpPr>
            <a:spLocks noChangeShapeType="1"/>
          </p:cNvSpPr>
          <p:nvPr/>
        </p:nvSpPr>
        <p:spPr bwMode="auto">
          <a:xfrm flipV="1">
            <a:off x="3575050" y="32131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3" name="Line 2681"/>
          <p:cNvSpPr>
            <a:spLocks noChangeShapeType="1"/>
          </p:cNvSpPr>
          <p:nvPr/>
        </p:nvSpPr>
        <p:spPr bwMode="auto">
          <a:xfrm flipV="1">
            <a:off x="3579813" y="3211514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4" name="Line 2682"/>
          <p:cNvSpPr>
            <a:spLocks noChangeShapeType="1"/>
          </p:cNvSpPr>
          <p:nvPr/>
        </p:nvSpPr>
        <p:spPr bwMode="auto">
          <a:xfrm flipV="1">
            <a:off x="3587750" y="3206751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" name="Line 2683"/>
          <p:cNvSpPr>
            <a:spLocks noChangeShapeType="1"/>
          </p:cNvSpPr>
          <p:nvPr/>
        </p:nvSpPr>
        <p:spPr bwMode="auto">
          <a:xfrm flipV="1">
            <a:off x="3592513" y="3203576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6" name="Line 2684"/>
          <p:cNvSpPr>
            <a:spLocks noChangeShapeType="1"/>
          </p:cNvSpPr>
          <p:nvPr/>
        </p:nvSpPr>
        <p:spPr bwMode="auto">
          <a:xfrm flipV="1">
            <a:off x="3600450" y="32004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7" name="Line 2685"/>
          <p:cNvSpPr>
            <a:spLocks noChangeShapeType="1"/>
          </p:cNvSpPr>
          <p:nvPr/>
        </p:nvSpPr>
        <p:spPr bwMode="auto">
          <a:xfrm flipV="1">
            <a:off x="3605212" y="3195638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8" name="Line 2686"/>
          <p:cNvSpPr>
            <a:spLocks noChangeShapeType="1"/>
          </p:cNvSpPr>
          <p:nvPr/>
        </p:nvSpPr>
        <p:spPr bwMode="auto">
          <a:xfrm flipV="1">
            <a:off x="3609975" y="3192464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9" name="Line 2687"/>
          <p:cNvSpPr>
            <a:spLocks noChangeShapeType="1"/>
          </p:cNvSpPr>
          <p:nvPr/>
        </p:nvSpPr>
        <p:spPr bwMode="auto">
          <a:xfrm flipV="1">
            <a:off x="3614738" y="3190875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0" name="Line 2688"/>
          <p:cNvSpPr>
            <a:spLocks noChangeShapeType="1"/>
          </p:cNvSpPr>
          <p:nvPr/>
        </p:nvSpPr>
        <p:spPr bwMode="auto">
          <a:xfrm flipV="1">
            <a:off x="3622675" y="3186113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1" name="Line 2689"/>
          <p:cNvSpPr>
            <a:spLocks noChangeShapeType="1"/>
          </p:cNvSpPr>
          <p:nvPr/>
        </p:nvSpPr>
        <p:spPr bwMode="auto">
          <a:xfrm flipV="1">
            <a:off x="3627437" y="3182939"/>
            <a:ext cx="6350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2" name="Line 2690"/>
          <p:cNvSpPr>
            <a:spLocks noChangeShapeType="1"/>
          </p:cNvSpPr>
          <p:nvPr/>
        </p:nvSpPr>
        <p:spPr bwMode="auto">
          <a:xfrm flipV="1">
            <a:off x="3633787" y="3178176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3" name="Line 2691"/>
          <p:cNvSpPr>
            <a:spLocks noChangeShapeType="1"/>
          </p:cNvSpPr>
          <p:nvPr/>
        </p:nvSpPr>
        <p:spPr bwMode="auto">
          <a:xfrm flipV="1">
            <a:off x="3638550" y="3173413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4" name="Line 2692"/>
          <p:cNvSpPr>
            <a:spLocks noChangeShapeType="1"/>
          </p:cNvSpPr>
          <p:nvPr/>
        </p:nvSpPr>
        <p:spPr bwMode="auto">
          <a:xfrm flipV="1">
            <a:off x="3643312" y="3170239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" name="Line 2693"/>
          <p:cNvSpPr>
            <a:spLocks noChangeShapeType="1"/>
          </p:cNvSpPr>
          <p:nvPr/>
        </p:nvSpPr>
        <p:spPr bwMode="auto">
          <a:xfrm flipV="1">
            <a:off x="3648074" y="3165476"/>
            <a:ext cx="635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6" name="Line 2694"/>
          <p:cNvSpPr>
            <a:spLocks noChangeShapeType="1"/>
          </p:cNvSpPr>
          <p:nvPr/>
        </p:nvSpPr>
        <p:spPr bwMode="auto">
          <a:xfrm flipV="1">
            <a:off x="3654425" y="31623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7" name="Line 2695"/>
          <p:cNvSpPr>
            <a:spLocks noChangeShapeType="1"/>
          </p:cNvSpPr>
          <p:nvPr/>
        </p:nvSpPr>
        <p:spPr bwMode="auto">
          <a:xfrm flipV="1">
            <a:off x="3659187" y="3157538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8" name="Line 2696"/>
          <p:cNvSpPr>
            <a:spLocks noChangeShapeType="1"/>
          </p:cNvSpPr>
          <p:nvPr/>
        </p:nvSpPr>
        <p:spPr bwMode="auto">
          <a:xfrm flipV="1">
            <a:off x="3663950" y="3152776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9" name="Line 2697"/>
          <p:cNvSpPr>
            <a:spLocks noChangeShapeType="1"/>
          </p:cNvSpPr>
          <p:nvPr/>
        </p:nvSpPr>
        <p:spPr bwMode="auto">
          <a:xfrm flipV="1">
            <a:off x="3668712" y="3146425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0" name="Line 2698"/>
          <p:cNvSpPr>
            <a:spLocks noChangeShapeType="1"/>
          </p:cNvSpPr>
          <p:nvPr/>
        </p:nvSpPr>
        <p:spPr bwMode="auto">
          <a:xfrm flipV="1">
            <a:off x="3673474" y="3141663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1" name="Line 2699"/>
          <p:cNvSpPr>
            <a:spLocks noChangeShapeType="1"/>
          </p:cNvSpPr>
          <p:nvPr/>
        </p:nvSpPr>
        <p:spPr bwMode="auto">
          <a:xfrm flipV="1">
            <a:off x="3679825" y="3140075"/>
            <a:ext cx="4763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2" name="Line 2700"/>
          <p:cNvSpPr>
            <a:spLocks noChangeShapeType="1"/>
          </p:cNvSpPr>
          <p:nvPr/>
        </p:nvSpPr>
        <p:spPr bwMode="auto">
          <a:xfrm flipV="1">
            <a:off x="3684587" y="3133725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3" name="Line 2701"/>
          <p:cNvSpPr>
            <a:spLocks noChangeShapeType="1"/>
          </p:cNvSpPr>
          <p:nvPr/>
        </p:nvSpPr>
        <p:spPr bwMode="auto">
          <a:xfrm flipV="1">
            <a:off x="3689350" y="3128963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4" name="Line 2702"/>
          <p:cNvSpPr>
            <a:spLocks noChangeShapeType="1"/>
          </p:cNvSpPr>
          <p:nvPr/>
        </p:nvSpPr>
        <p:spPr bwMode="auto">
          <a:xfrm flipV="1">
            <a:off x="3694112" y="3124201"/>
            <a:ext cx="635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" name="Line 2703"/>
          <p:cNvSpPr>
            <a:spLocks noChangeShapeType="1"/>
          </p:cNvSpPr>
          <p:nvPr/>
        </p:nvSpPr>
        <p:spPr bwMode="auto">
          <a:xfrm flipV="1">
            <a:off x="3700463" y="3119438"/>
            <a:ext cx="1587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6" name="Line 2704"/>
          <p:cNvSpPr>
            <a:spLocks noChangeShapeType="1"/>
          </p:cNvSpPr>
          <p:nvPr/>
        </p:nvSpPr>
        <p:spPr bwMode="auto">
          <a:xfrm flipV="1">
            <a:off x="3702050" y="3113088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7" name="Line 2705"/>
          <p:cNvSpPr>
            <a:spLocks noChangeShapeType="1"/>
          </p:cNvSpPr>
          <p:nvPr/>
        </p:nvSpPr>
        <p:spPr bwMode="auto">
          <a:xfrm flipV="1">
            <a:off x="3706812" y="3108326"/>
            <a:ext cx="635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0" name="Line 2708"/>
          <p:cNvSpPr>
            <a:spLocks noChangeShapeType="1"/>
          </p:cNvSpPr>
          <p:nvPr/>
        </p:nvSpPr>
        <p:spPr bwMode="auto">
          <a:xfrm flipH="1" flipV="1">
            <a:off x="3706812" y="2614613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1" name="Line 2709"/>
          <p:cNvSpPr>
            <a:spLocks noChangeShapeType="1"/>
          </p:cNvSpPr>
          <p:nvPr/>
        </p:nvSpPr>
        <p:spPr bwMode="auto">
          <a:xfrm flipH="1" flipV="1">
            <a:off x="3702050" y="2608263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2" name="Line 2710"/>
          <p:cNvSpPr>
            <a:spLocks noChangeShapeType="1"/>
          </p:cNvSpPr>
          <p:nvPr/>
        </p:nvSpPr>
        <p:spPr bwMode="auto">
          <a:xfrm flipH="1" flipV="1">
            <a:off x="3700463" y="2603501"/>
            <a:ext cx="1587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3" name="Line 2711"/>
          <p:cNvSpPr>
            <a:spLocks noChangeShapeType="1"/>
          </p:cNvSpPr>
          <p:nvPr/>
        </p:nvSpPr>
        <p:spPr bwMode="auto">
          <a:xfrm flipH="1" flipV="1">
            <a:off x="3694112" y="2598738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4" name="Line 2712"/>
          <p:cNvSpPr>
            <a:spLocks noChangeShapeType="1"/>
          </p:cNvSpPr>
          <p:nvPr/>
        </p:nvSpPr>
        <p:spPr bwMode="auto">
          <a:xfrm flipH="1" flipV="1">
            <a:off x="3689350" y="2595564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" name="Line 2713"/>
          <p:cNvSpPr>
            <a:spLocks noChangeShapeType="1"/>
          </p:cNvSpPr>
          <p:nvPr/>
        </p:nvSpPr>
        <p:spPr bwMode="auto">
          <a:xfrm flipH="1" flipV="1">
            <a:off x="3684587" y="2590801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6" name="Line 2714"/>
          <p:cNvSpPr>
            <a:spLocks noChangeShapeType="1"/>
          </p:cNvSpPr>
          <p:nvPr/>
        </p:nvSpPr>
        <p:spPr bwMode="auto">
          <a:xfrm flipH="1" flipV="1">
            <a:off x="3679825" y="2586038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7" name="Line 2715"/>
          <p:cNvSpPr>
            <a:spLocks noChangeShapeType="1"/>
          </p:cNvSpPr>
          <p:nvPr/>
        </p:nvSpPr>
        <p:spPr bwMode="auto">
          <a:xfrm flipH="1" flipV="1">
            <a:off x="3673474" y="2581276"/>
            <a:ext cx="635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8" name="Line 2716"/>
          <p:cNvSpPr>
            <a:spLocks noChangeShapeType="1"/>
          </p:cNvSpPr>
          <p:nvPr/>
        </p:nvSpPr>
        <p:spPr bwMode="auto">
          <a:xfrm flipH="1" flipV="1">
            <a:off x="3668712" y="2574925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9" name="Line 2717"/>
          <p:cNvSpPr>
            <a:spLocks noChangeShapeType="1"/>
          </p:cNvSpPr>
          <p:nvPr/>
        </p:nvSpPr>
        <p:spPr bwMode="auto">
          <a:xfrm flipH="1" flipV="1">
            <a:off x="3663950" y="2570163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0" name="Line 2718"/>
          <p:cNvSpPr>
            <a:spLocks noChangeShapeType="1"/>
          </p:cNvSpPr>
          <p:nvPr/>
        </p:nvSpPr>
        <p:spPr bwMode="auto">
          <a:xfrm flipH="1" flipV="1">
            <a:off x="3659187" y="2568575"/>
            <a:ext cx="4762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1" name="Line 2719"/>
          <p:cNvSpPr>
            <a:spLocks noChangeShapeType="1"/>
          </p:cNvSpPr>
          <p:nvPr/>
        </p:nvSpPr>
        <p:spPr bwMode="auto">
          <a:xfrm flipH="1" flipV="1">
            <a:off x="3654425" y="25622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2" name="Line 2720"/>
          <p:cNvSpPr>
            <a:spLocks noChangeShapeType="1"/>
          </p:cNvSpPr>
          <p:nvPr/>
        </p:nvSpPr>
        <p:spPr bwMode="auto">
          <a:xfrm flipH="1" flipV="1">
            <a:off x="3648074" y="2557463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3" name="Line 2721"/>
          <p:cNvSpPr>
            <a:spLocks noChangeShapeType="1"/>
          </p:cNvSpPr>
          <p:nvPr/>
        </p:nvSpPr>
        <p:spPr bwMode="auto">
          <a:xfrm flipH="1" flipV="1">
            <a:off x="3643312" y="2555875"/>
            <a:ext cx="4762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4" name="Line 2722"/>
          <p:cNvSpPr>
            <a:spLocks noChangeShapeType="1"/>
          </p:cNvSpPr>
          <p:nvPr/>
        </p:nvSpPr>
        <p:spPr bwMode="auto">
          <a:xfrm flipH="1" flipV="1">
            <a:off x="3638550" y="25495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5" name="Line 2723"/>
          <p:cNvSpPr>
            <a:spLocks noChangeShapeType="1"/>
          </p:cNvSpPr>
          <p:nvPr/>
        </p:nvSpPr>
        <p:spPr bwMode="auto">
          <a:xfrm flipH="1" flipV="1">
            <a:off x="3633787" y="2547939"/>
            <a:ext cx="4762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" name="Line 2724"/>
          <p:cNvSpPr>
            <a:spLocks noChangeShapeType="1"/>
          </p:cNvSpPr>
          <p:nvPr/>
        </p:nvSpPr>
        <p:spPr bwMode="auto">
          <a:xfrm flipH="1" flipV="1">
            <a:off x="3627437" y="2541588"/>
            <a:ext cx="6350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7" name="Line 2725"/>
          <p:cNvSpPr>
            <a:spLocks noChangeShapeType="1"/>
          </p:cNvSpPr>
          <p:nvPr/>
        </p:nvSpPr>
        <p:spPr bwMode="auto">
          <a:xfrm flipH="1" flipV="1">
            <a:off x="3622675" y="2540000"/>
            <a:ext cx="4763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8" name="Line 2726"/>
          <p:cNvSpPr>
            <a:spLocks noChangeShapeType="1"/>
          </p:cNvSpPr>
          <p:nvPr/>
        </p:nvSpPr>
        <p:spPr bwMode="auto">
          <a:xfrm flipH="1" flipV="1">
            <a:off x="3614738" y="2535238"/>
            <a:ext cx="7937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9" name="Line 2727"/>
          <p:cNvSpPr>
            <a:spLocks noChangeShapeType="1"/>
          </p:cNvSpPr>
          <p:nvPr/>
        </p:nvSpPr>
        <p:spPr bwMode="auto">
          <a:xfrm flipH="1" flipV="1">
            <a:off x="3609975" y="2532064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0" name="Line 2728"/>
          <p:cNvSpPr>
            <a:spLocks noChangeShapeType="1"/>
          </p:cNvSpPr>
          <p:nvPr/>
        </p:nvSpPr>
        <p:spPr bwMode="auto">
          <a:xfrm flipH="1" flipV="1">
            <a:off x="3605212" y="2527301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1" name="Line 2729"/>
          <p:cNvSpPr>
            <a:spLocks noChangeShapeType="1"/>
          </p:cNvSpPr>
          <p:nvPr/>
        </p:nvSpPr>
        <p:spPr bwMode="auto">
          <a:xfrm flipH="1" flipV="1">
            <a:off x="3600450" y="2524126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2" name="Line 2730"/>
          <p:cNvSpPr>
            <a:spLocks noChangeShapeType="1"/>
          </p:cNvSpPr>
          <p:nvPr/>
        </p:nvSpPr>
        <p:spPr bwMode="auto">
          <a:xfrm flipH="1" flipV="1">
            <a:off x="3592513" y="2522539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3" name="Line 2731"/>
          <p:cNvSpPr>
            <a:spLocks noChangeShapeType="1"/>
          </p:cNvSpPr>
          <p:nvPr/>
        </p:nvSpPr>
        <p:spPr bwMode="auto">
          <a:xfrm flipH="1" flipV="1">
            <a:off x="3587750" y="2519364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4" name="Line 2732"/>
          <p:cNvSpPr>
            <a:spLocks noChangeShapeType="1"/>
          </p:cNvSpPr>
          <p:nvPr/>
        </p:nvSpPr>
        <p:spPr bwMode="auto">
          <a:xfrm flipH="1" flipV="1">
            <a:off x="3579813" y="2516189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5" name="Line 2733"/>
          <p:cNvSpPr>
            <a:spLocks noChangeShapeType="1"/>
          </p:cNvSpPr>
          <p:nvPr/>
        </p:nvSpPr>
        <p:spPr bwMode="auto">
          <a:xfrm flipH="1" flipV="1">
            <a:off x="3575050" y="2511426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" name="Line 2734"/>
          <p:cNvSpPr>
            <a:spLocks noChangeShapeType="1"/>
          </p:cNvSpPr>
          <p:nvPr/>
        </p:nvSpPr>
        <p:spPr bwMode="auto">
          <a:xfrm flipH="1" flipV="1">
            <a:off x="3568699" y="2509839"/>
            <a:ext cx="6350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7" name="Line 2735"/>
          <p:cNvSpPr>
            <a:spLocks noChangeShapeType="1"/>
          </p:cNvSpPr>
          <p:nvPr/>
        </p:nvSpPr>
        <p:spPr bwMode="auto">
          <a:xfrm flipH="1" flipV="1">
            <a:off x="3560763" y="2506664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8" name="Line 2736"/>
          <p:cNvSpPr>
            <a:spLocks noChangeShapeType="1"/>
          </p:cNvSpPr>
          <p:nvPr/>
        </p:nvSpPr>
        <p:spPr bwMode="auto">
          <a:xfrm flipH="1" flipV="1">
            <a:off x="3556000" y="250348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9" name="Line 2737"/>
          <p:cNvSpPr>
            <a:spLocks noChangeShapeType="1"/>
          </p:cNvSpPr>
          <p:nvPr/>
        </p:nvSpPr>
        <p:spPr bwMode="auto">
          <a:xfrm flipH="1" flipV="1">
            <a:off x="3548063" y="2501900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0" name="Line 2738"/>
          <p:cNvSpPr>
            <a:spLocks noChangeShapeType="1"/>
          </p:cNvSpPr>
          <p:nvPr/>
        </p:nvSpPr>
        <p:spPr bwMode="auto">
          <a:xfrm flipH="1" flipV="1">
            <a:off x="3543300" y="2498726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1" name="Line 2739"/>
          <p:cNvSpPr>
            <a:spLocks noChangeShapeType="1"/>
          </p:cNvSpPr>
          <p:nvPr/>
        </p:nvSpPr>
        <p:spPr bwMode="auto">
          <a:xfrm flipH="1" flipV="1">
            <a:off x="3535363" y="2495551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2" name="Line 2740"/>
          <p:cNvSpPr>
            <a:spLocks noChangeShapeType="1"/>
          </p:cNvSpPr>
          <p:nvPr/>
        </p:nvSpPr>
        <p:spPr bwMode="auto">
          <a:xfrm flipH="1">
            <a:off x="3530600" y="2495550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3" name="Line 2741"/>
          <p:cNvSpPr>
            <a:spLocks noChangeShapeType="1"/>
          </p:cNvSpPr>
          <p:nvPr/>
        </p:nvSpPr>
        <p:spPr bwMode="auto">
          <a:xfrm flipH="1" flipV="1">
            <a:off x="3522663" y="2493964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4" name="Line 2742"/>
          <p:cNvSpPr>
            <a:spLocks noChangeShapeType="1"/>
          </p:cNvSpPr>
          <p:nvPr/>
        </p:nvSpPr>
        <p:spPr bwMode="auto">
          <a:xfrm flipH="1" flipV="1">
            <a:off x="3517900" y="249078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5" name="Line 2743"/>
          <p:cNvSpPr>
            <a:spLocks noChangeShapeType="1"/>
          </p:cNvSpPr>
          <p:nvPr/>
        </p:nvSpPr>
        <p:spPr bwMode="auto">
          <a:xfrm flipH="1" flipV="1">
            <a:off x="3509963" y="2489200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" name="Line 2744"/>
          <p:cNvSpPr>
            <a:spLocks noChangeShapeType="1"/>
          </p:cNvSpPr>
          <p:nvPr/>
        </p:nvSpPr>
        <p:spPr bwMode="auto">
          <a:xfrm flipH="1">
            <a:off x="3505200" y="2489200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7" name="Line 2745"/>
          <p:cNvSpPr>
            <a:spLocks noChangeShapeType="1"/>
          </p:cNvSpPr>
          <p:nvPr/>
        </p:nvSpPr>
        <p:spPr bwMode="auto">
          <a:xfrm flipH="1" flipV="1">
            <a:off x="3497263" y="2486026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8" name="Line 2746"/>
          <p:cNvSpPr>
            <a:spLocks noChangeShapeType="1"/>
          </p:cNvSpPr>
          <p:nvPr/>
        </p:nvSpPr>
        <p:spPr bwMode="auto">
          <a:xfrm flipH="1" flipV="1">
            <a:off x="3492500" y="248285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9" name="Line 2747"/>
          <p:cNvSpPr>
            <a:spLocks noChangeShapeType="1"/>
          </p:cNvSpPr>
          <p:nvPr/>
        </p:nvSpPr>
        <p:spPr bwMode="auto">
          <a:xfrm flipH="1">
            <a:off x="3484563" y="2482850"/>
            <a:ext cx="7937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0" name="Line 2748"/>
          <p:cNvSpPr>
            <a:spLocks noChangeShapeType="1"/>
          </p:cNvSpPr>
          <p:nvPr/>
        </p:nvSpPr>
        <p:spPr bwMode="auto">
          <a:xfrm flipH="1" flipV="1">
            <a:off x="3476624" y="2481264"/>
            <a:ext cx="7938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1" name="Line 2749"/>
          <p:cNvSpPr>
            <a:spLocks noChangeShapeType="1"/>
          </p:cNvSpPr>
          <p:nvPr/>
        </p:nvSpPr>
        <p:spPr bwMode="auto">
          <a:xfrm flipH="1">
            <a:off x="3471862" y="2481263"/>
            <a:ext cx="4762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2" name="Line 2750"/>
          <p:cNvSpPr>
            <a:spLocks noChangeShapeType="1"/>
          </p:cNvSpPr>
          <p:nvPr/>
        </p:nvSpPr>
        <p:spPr bwMode="auto">
          <a:xfrm flipH="1">
            <a:off x="3463924" y="2481263"/>
            <a:ext cx="7938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3" name="Line 2751"/>
          <p:cNvSpPr>
            <a:spLocks noChangeShapeType="1"/>
          </p:cNvSpPr>
          <p:nvPr/>
        </p:nvSpPr>
        <p:spPr bwMode="auto">
          <a:xfrm flipH="1" flipV="1">
            <a:off x="3455988" y="2478089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4" name="Line 2752"/>
          <p:cNvSpPr>
            <a:spLocks noChangeShapeType="1"/>
          </p:cNvSpPr>
          <p:nvPr/>
        </p:nvSpPr>
        <p:spPr bwMode="auto">
          <a:xfrm flipH="1">
            <a:off x="3451225" y="2478088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5" name="Line 2753"/>
          <p:cNvSpPr>
            <a:spLocks noChangeShapeType="1"/>
          </p:cNvSpPr>
          <p:nvPr/>
        </p:nvSpPr>
        <p:spPr bwMode="auto">
          <a:xfrm flipH="1">
            <a:off x="3443288" y="2478088"/>
            <a:ext cx="7937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" name="Line 2754"/>
          <p:cNvSpPr>
            <a:spLocks noChangeShapeType="1"/>
          </p:cNvSpPr>
          <p:nvPr/>
        </p:nvSpPr>
        <p:spPr bwMode="auto">
          <a:xfrm flipH="1">
            <a:off x="3438525" y="2478088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" name="Line 2755"/>
          <p:cNvSpPr>
            <a:spLocks noChangeShapeType="1"/>
          </p:cNvSpPr>
          <p:nvPr/>
        </p:nvSpPr>
        <p:spPr bwMode="auto">
          <a:xfrm flipH="1" flipV="1">
            <a:off x="3430588" y="2476500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8" name="Line 2756"/>
          <p:cNvSpPr>
            <a:spLocks noChangeShapeType="1"/>
          </p:cNvSpPr>
          <p:nvPr/>
        </p:nvSpPr>
        <p:spPr bwMode="auto">
          <a:xfrm flipH="1">
            <a:off x="3389313" y="2476500"/>
            <a:ext cx="41275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9" name="Line 2757"/>
          <p:cNvSpPr>
            <a:spLocks noChangeShapeType="1"/>
          </p:cNvSpPr>
          <p:nvPr/>
        </p:nvSpPr>
        <p:spPr bwMode="auto">
          <a:xfrm flipH="1">
            <a:off x="3381374" y="2476500"/>
            <a:ext cx="7938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0" name="Line 2758"/>
          <p:cNvSpPr>
            <a:spLocks noChangeShapeType="1"/>
          </p:cNvSpPr>
          <p:nvPr/>
        </p:nvSpPr>
        <p:spPr bwMode="auto">
          <a:xfrm flipH="1">
            <a:off x="3376612" y="2478088"/>
            <a:ext cx="4762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1" name="Line 2759"/>
          <p:cNvSpPr>
            <a:spLocks noChangeShapeType="1"/>
          </p:cNvSpPr>
          <p:nvPr/>
        </p:nvSpPr>
        <p:spPr bwMode="auto">
          <a:xfrm flipH="1">
            <a:off x="3368674" y="2478088"/>
            <a:ext cx="7938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2" name="Line 2760"/>
          <p:cNvSpPr>
            <a:spLocks noChangeShapeType="1"/>
          </p:cNvSpPr>
          <p:nvPr/>
        </p:nvSpPr>
        <p:spPr bwMode="auto">
          <a:xfrm flipH="1">
            <a:off x="3363912" y="2478088"/>
            <a:ext cx="4762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3" name="Line 2761"/>
          <p:cNvSpPr>
            <a:spLocks noChangeShapeType="1"/>
          </p:cNvSpPr>
          <p:nvPr/>
        </p:nvSpPr>
        <p:spPr bwMode="auto">
          <a:xfrm flipH="1">
            <a:off x="3355974" y="2478089"/>
            <a:ext cx="7938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4" name="Line 2762"/>
          <p:cNvSpPr>
            <a:spLocks noChangeShapeType="1"/>
          </p:cNvSpPr>
          <p:nvPr/>
        </p:nvSpPr>
        <p:spPr bwMode="auto">
          <a:xfrm flipH="1">
            <a:off x="3348038" y="2481263"/>
            <a:ext cx="7937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5" name="Line 2763"/>
          <p:cNvSpPr>
            <a:spLocks noChangeShapeType="1"/>
          </p:cNvSpPr>
          <p:nvPr/>
        </p:nvSpPr>
        <p:spPr bwMode="auto">
          <a:xfrm flipH="1">
            <a:off x="3343275" y="2481263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" name="Line 2764"/>
          <p:cNvSpPr>
            <a:spLocks noChangeShapeType="1"/>
          </p:cNvSpPr>
          <p:nvPr/>
        </p:nvSpPr>
        <p:spPr bwMode="auto">
          <a:xfrm flipH="1">
            <a:off x="3335338" y="2481264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" name="Line 2765"/>
          <p:cNvSpPr>
            <a:spLocks noChangeShapeType="1"/>
          </p:cNvSpPr>
          <p:nvPr/>
        </p:nvSpPr>
        <p:spPr bwMode="auto">
          <a:xfrm flipH="1">
            <a:off x="3330575" y="2482850"/>
            <a:ext cx="4763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" name="Line 2766"/>
          <p:cNvSpPr>
            <a:spLocks noChangeShapeType="1"/>
          </p:cNvSpPr>
          <p:nvPr/>
        </p:nvSpPr>
        <p:spPr bwMode="auto">
          <a:xfrm flipH="1">
            <a:off x="3322638" y="2482851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" name="Line 2767"/>
          <p:cNvSpPr>
            <a:spLocks noChangeShapeType="1"/>
          </p:cNvSpPr>
          <p:nvPr/>
        </p:nvSpPr>
        <p:spPr bwMode="auto">
          <a:xfrm flipH="1">
            <a:off x="3314699" y="2486026"/>
            <a:ext cx="7938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" name="Line 2768"/>
          <p:cNvSpPr>
            <a:spLocks noChangeShapeType="1"/>
          </p:cNvSpPr>
          <p:nvPr/>
        </p:nvSpPr>
        <p:spPr bwMode="auto">
          <a:xfrm flipH="1">
            <a:off x="3309937" y="2489200"/>
            <a:ext cx="4762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" name="Line 2769"/>
          <p:cNvSpPr>
            <a:spLocks noChangeShapeType="1"/>
          </p:cNvSpPr>
          <p:nvPr/>
        </p:nvSpPr>
        <p:spPr bwMode="auto">
          <a:xfrm flipH="1">
            <a:off x="3301999" y="2489200"/>
            <a:ext cx="7938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" name="Line 2770"/>
          <p:cNvSpPr>
            <a:spLocks noChangeShapeType="1"/>
          </p:cNvSpPr>
          <p:nvPr/>
        </p:nvSpPr>
        <p:spPr bwMode="auto">
          <a:xfrm flipH="1">
            <a:off x="3297237" y="2490789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" name="Line 2771"/>
          <p:cNvSpPr>
            <a:spLocks noChangeShapeType="1"/>
          </p:cNvSpPr>
          <p:nvPr/>
        </p:nvSpPr>
        <p:spPr bwMode="auto">
          <a:xfrm flipH="1">
            <a:off x="3289299" y="2493964"/>
            <a:ext cx="7938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" name="Line 2772"/>
          <p:cNvSpPr>
            <a:spLocks noChangeShapeType="1"/>
          </p:cNvSpPr>
          <p:nvPr/>
        </p:nvSpPr>
        <p:spPr bwMode="auto">
          <a:xfrm flipH="1">
            <a:off x="3284537" y="2495550"/>
            <a:ext cx="4762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" name="Line 2773"/>
          <p:cNvSpPr>
            <a:spLocks noChangeShapeType="1"/>
          </p:cNvSpPr>
          <p:nvPr/>
        </p:nvSpPr>
        <p:spPr bwMode="auto">
          <a:xfrm flipH="1">
            <a:off x="3276599" y="2495551"/>
            <a:ext cx="7938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" name="Line 2774"/>
          <p:cNvSpPr>
            <a:spLocks noChangeShapeType="1"/>
          </p:cNvSpPr>
          <p:nvPr/>
        </p:nvSpPr>
        <p:spPr bwMode="auto">
          <a:xfrm flipH="1">
            <a:off x="3271837" y="2498726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" name="Line 2775"/>
          <p:cNvSpPr>
            <a:spLocks noChangeShapeType="1"/>
          </p:cNvSpPr>
          <p:nvPr/>
        </p:nvSpPr>
        <p:spPr bwMode="auto">
          <a:xfrm flipH="1">
            <a:off x="3263899" y="2501900"/>
            <a:ext cx="7938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" name="Line 2776"/>
          <p:cNvSpPr>
            <a:spLocks noChangeShapeType="1"/>
          </p:cNvSpPr>
          <p:nvPr/>
        </p:nvSpPr>
        <p:spPr bwMode="auto">
          <a:xfrm flipH="1">
            <a:off x="3259137" y="2503489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" name="Line 2777"/>
          <p:cNvSpPr>
            <a:spLocks noChangeShapeType="1"/>
          </p:cNvSpPr>
          <p:nvPr/>
        </p:nvSpPr>
        <p:spPr bwMode="auto">
          <a:xfrm flipH="1">
            <a:off x="3251199" y="2506664"/>
            <a:ext cx="7938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0" name="Line 2778"/>
          <p:cNvSpPr>
            <a:spLocks noChangeShapeType="1"/>
          </p:cNvSpPr>
          <p:nvPr/>
        </p:nvSpPr>
        <p:spPr bwMode="auto">
          <a:xfrm flipH="1">
            <a:off x="3246437" y="2509839"/>
            <a:ext cx="4762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1" name="Line 2779"/>
          <p:cNvSpPr>
            <a:spLocks noChangeShapeType="1"/>
          </p:cNvSpPr>
          <p:nvPr/>
        </p:nvSpPr>
        <p:spPr bwMode="auto">
          <a:xfrm flipH="1">
            <a:off x="3241675" y="2511426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2" name="Line 2780"/>
          <p:cNvSpPr>
            <a:spLocks noChangeShapeType="1"/>
          </p:cNvSpPr>
          <p:nvPr/>
        </p:nvSpPr>
        <p:spPr bwMode="auto">
          <a:xfrm flipH="1">
            <a:off x="3233738" y="2516189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3" name="Line 2781"/>
          <p:cNvSpPr>
            <a:spLocks noChangeShapeType="1"/>
          </p:cNvSpPr>
          <p:nvPr/>
        </p:nvSpPr>
        <p:spPr bwMode="auto">
          <a:xfrm flipH="1">
            <a:off x="3228975" y="2519364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4" name="Line 2782"/>
          <p:cNvSpPr>
            <a:spLocks noChangeShapeType="1"/>
          </p:cNvSpPr>
          <p:nvPr/>
        </p:nvSpPr>
        <p:spPr bwMode="auto">
          <a:xfrm flipH="1">
            <a:off x="3222624" y="2522539"/>
            <a:ext cx="6350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5" name="Line 2783"/>
          <p:cNvSpPr>
            <a:spLocks noChangeShapeType="1"/>
          </p:cNvSpPr>
          <p:nvPr/>
        </p:nvSpPr>
        <p:spPr bwMode="auto">
          <a:xfrm flipH="1">
            <a:off x="3214688" y="2524126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6" name="Line 2784"/>
          <p:cNvSpPr>
            <a:spLocks noChangeShapeType="1"/>
          </p:cNvSpPr>
          <p:nvPr/>
        </p:nvSpPr>
        <p:spPr bwMode="auto">
          <a:xfrm flipH="1">
            <a:off x="3209925" y="2527301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" name="Line 2785"/>
          <p:cNvSpPr>
            <a:spLocks noChangeShapeType="1"/>
          </p:cNvSpPr>
          <p:nvPr/>
        </p:nvSpPr>
        <p:spPr bwMode="auto">
          <a:xfrm flipH="1">
            <a:off x="3205162" y="2532064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" name="Line 2786"/>
          <p:cNvSpPr>
            <a:spLocks noChangeShapeType="1"/>
          </p:cNvSpPr>
          <p:nvPr/>
        </p:nvSpPr>
        <p:spPr bwMode="auto">
          <a:xfrm flipH="1">
            <a:off x="3200400" y="2535238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9" name="Line 2787"/>
          <p:cNvSpPr>
            <a:spLocks noChangeShapeType="1"/>
          </p:cNvSpPr>
          <p:nvPr/>
        </p:nvSpPr>
        <p:spPr bwMode="auto">
          <a:xfrm flipH="1">
            <a:off x="3192463" y="2540000"/>
            <a:ext cx="7937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0" name="Line 2788"/>
          <p:cNvSpPr>
            <a:spLocks noChangeShapeType="1"/>
          </p:cNvSpPr>
          <p:nvPr/>
        </p:nvSpPr>
        <p:spPr bwMode="auto">
          <a:xfrm flipH="1">
            <a:off x="3187700" y="2541588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1" name="Line 2789"/>
          <p:cNvSpPr>
            <a:spLocks noChangeShapeType="1"/>
          </p:cNvSpPr>
          <p:nvPr/>
        </p:nvSpPr>
        <p:spPr bwMode="auto">
          <a:xfrm flipH="1">
            <a:off x="3181349" y="2547939"/>
            <a:ext cx="6350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2" name="Line 2790"/>
          <p:cNvSpPr>
            <a:spLocks noChangeShapeType="1"/>
          </p:cNvSpPr>
          <p:nvPr/>
        </p:nvSpPr>
        <p:spPr bwMode="auto">
          <a:xfrm flipH="1">
            <a:off x="3176587" y="2549525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3" name="Line 2791"/>
          <p:cNvSpPr>
            <a:spLocks noChangeShapeType="1"/>
          </p:cNvSpPr>
          <p:nvPr/>
        </p:nvSpPr>
        <p:spPr bwMode="auto">
          <a:xfrm flipH="1">
            <a:off x="3171825" y="2555875"/>
            <a:ext cx="4763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4" name="Line 2792"/>
          <p:cNvSpPr>
            <a:spLocks noChangeShapeType="1"/>
          </p:cNvSpPr>
          <p:nvPr/>
        </p:nvSpPr>
        <p:spPr bwMode="auto">
          <a:xfrm flipH="1">
            <a:off x="3167062" y="2557463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5" name="Line 2793"/>
          <p:cNvSpPr>
            <a:spLocks noChangeShapeType="1"/>
          </p:cNvSpPr>
          <p:nvPr/>
        </p:nvSpPr>
        <p:spPr bwMode="auto">
          <a:xfrm flipH="1">
            <a:off x="3162300" y="25622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6" name="Line 2794"/>
          <p:cNvSpPr>
            <a:spLocks noChangeShapeType="1"/>
          </p:cNvSpPr>
          <p:nvPr/>
        </p:nvSpPr>
        <p:spPr bwMode="auto">
          <a:xfrm flipH="1">
            <a:off x="3155949" y="2568575"/>
            <a:ext cx="6350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" name="Line 2795"/>
          <p:cNvSpPr>
            <a:spLocks noChangeShapeType="1"/>
          </p:cNvSpPr>
          <p:nvPr/>
        </p:nvSpPr>
        <p:spPr bwMode="auto">
          <a:xfrm flipH="1">
            <a:off x="3151187" y="2570163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" name="Line 2796"/>
          <p:cNvSpPr>
            <a:spLocks noChangeShapeType="1"/>
          </p:cNvSpPr>
          <p:nvPr/>
        </p:nvSpPr>
        <p:spPr bwMode="auto">
          <a:xfrm flipH="1">
            <a:off x="3146425" y="25749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" name="Line 2797"/>
          <p:cNvSpPr>
            <a:spLocks noChangeShapeType="1"/>
          </p:cNvSpPr>
          <p:nvPr/>
        </p:nvSpPr>
        <p:spPr bwMode="auto">
          <a:xfrm flipH="1">
            <a:off x="3141662" y="2581276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0" name="Line 2798"/>
          <p:cNvSpPr>
            <a:spLocks noChangeShapeType="1"/>
          </p:cNvSpPr>
          <p:nvPr/>
        </p:nvSpPr>
        <p:spPr bwMode="auto">
          <a:xfrm flipH="1">
            <a:off x="3135312" y="2586038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1" name="Line 2799"/>
          <p:cNvSpPr>
            <a:spLocks noChangeShapeType="1"/>
          </p:cNvSpPr>
          <p:nvPr/>
        </p:nvSpPr>
        <p:spPr bwMode="auto">
          <a:xfrm flipH="1">
            <a:off x="3130550" y="2590801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2" name="Line 2800"/>
          <p:cNvSpPr>
            <a:spLocks noChangeShapeType="1"/>
          </p:cNvSpPr>
          <p:nvPr/>
        </p:nvSpPr>
        <p:spPr bwMode="auto">
          <a:xfrm flipH="1">
            <a:off x="3125787" y="2595564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3" name="Line 2801"/>
          <p:cNvSpPr>
            <a:spLocks noChangeShapeType="1"/>
          </p:cNvSpPr>
          <p:nvPr/>
        </p:nvSpPr>
        <p:spPr bwMode="auto">
          <a:xfrm flipH="1">
            <a:off x="3122613" y="2598738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4" name="Line 2802"/>
          <p:cNvSpPr>
            <a:spLocks noChangeShapeType="1"/>
          </p:cNvSpPr>
          <p:nvPr/>
        </p:nvSpPr>
        <p:spPr bwMode="auto">
          <a:xfrm flipH="1">
            <a:off x="3117850" y="2603501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5" name="Line 2803"/>
          <p:cNvSpPr>
            <a:spLocks noChangeShapeType="1"/>
          </p:cNvSpPr>
          <p:nvPr/>
        </p:nvSpPr>
        <p:spPr bwMode="auto">
          <a:xfrm flipH="1">
            <a:off x="3113087" y="2608263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6" name="Line 2804"/>
          <p:cNvSpPr>
            <a:spLocks noChangeShapeType="1"/>
          </p:cNvSpPr>
          <p:nvPr/>
        </p:nvSpPr>
        <p:spPr bwMode="auto">
          <a:xfrm flipH="1">
            <a:off x="3108325" y="2614613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" name="Line 2805"/>
          <p:cNvSpPr>
            <a:spLocks noChangeShapeType="1"/>
          </p:cNvSpPr>
          <p:nvPr/>
        </p:nvSpPr>
        <p:spPr bwMode="auto">
          <a:xfrm flipH="1">
            <a:off x="3105150" y="2619375"/>
            <a:ext cx="3175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" name="Line 2806"/>
          <p:cNvSpPr>
            <a:spLocks noChangeShapeType="1"/>
          </p:cNvSpPr>
          <p:nvPr/>
        </p:nvSpPr>
        <p:spPr bwMode="auto">
          <a:xfrm flipH="1">
            <a:off x="3100387" y="2627314"/>
            <a:ext cx="4762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9" name="Line 2807"/>
          <p:cNvSpPr>
            <a:spLocks noChangeShapeType="1"/>
          </p:cNvSpPr>
          <p:nvPr/>
        </p:nvSpPr>
        <p:spPr bwMode="auto">
          <a:xfrm flipH="1">
            <a:off x="3097213" y="2628900"/>
            <a:ext cx="3175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0" name="Line 2808"/>
          <p:cNvSpPr>
            <a:spLocks noChangeShapeType="1"/>
          </p:cNvSpPr>
          <p:nvPr/>
        </p:nvSpPr>
        <p:spPr bwMode="auto">
          <a:xfrm flipH="1">
            <a:off x="3092450" y="2636838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1" name="Line 2809"/>
          <p:cNvSpPr>
            <a:spLocks noChangeShapeType="1"/>
          </p:cNvSpPr>
          <p:nvPr/>
        </p:nvSpPr>
        <p:spPr bwMode="auto">
          <a:xfrm flipH="1">
            <a:off x="3089275" y="2641600"/>
            <a:ext cx="3175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2" name="Line 2810"/>
          <p:cNvSpPr>
            <a:spLocks noChangeShapeType="1"/>
          </p:cNvSpPr>
          <p:nvPr/>
        </p:nvSpPr>
        <p:spPr bwMode="auto">
          <a:xfrm flipH="1">
            <a:off x="3084512" y="2647951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3" name="Line 2811"/>
          <p:cNvSpPr>
            <a:spLocks noChangeShapeType="1"/>
          </p:cNvSpPr>
          <p:nvPr/>
        </p:nvSpPr>
        <p:spPr bwMode="auto">
          <a:xfrm flipH="1">
            <a:off x="3082924" y="2652713"/>
            <a:ext cx="1588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4" name="Line 2812"/>
          <p:cNvSpPr>
            <a:spLocks noChangeShapeType="1"/>
          </p:cNvSpPr>
          <p:nvPr/>
        </p:nvSpPr>
        <p:spPr bwMode="auto">
          <a:xfrm flipH="1">
            <a:off x="3076574" y="2657475"/>
            <a:ext cx="635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5" name="Line 2813"/>
          <p:cNvSpPr>
            <a:spLocks noChangeShapeType="1"/>
          </p:cNvSpPr>
          <p:nvPr/>
        </p:nvSpPr>
        <p:spPr bwMode="auto">
          <a:xfrm flipH="1">
            <a:off x="3074988" y="2665413"/>
            <a:ext cx="1587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6" name="Line 2814"/>
          <p:cNvSpPr>
            <a:spLocks noChangeShapeType="1"/>
          </p:cNvSpPr>
          <p:nvPr/>
        </p:nvSpPr>
        <p:spPr bwMode="auto">
          <a:xfrm flipH="1">
            <a:off x="3071813" y="2670176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7" name="Line 2815"/>
          <p:cNvSpPr>
            <a:spLocks noChangeShapeType="1"/>
          </p:cNvSpPr>
          <p:nvPr/>
        </p:nvSpPr>
        <p:spPr bwMode="auto">
          <a:xfrm flipH="1">
            <a:off x="3067050" y="2674939"/>
            <a:ext cx="4763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" name="Line 2816"/>
          <p:cNvSpPr>
            <a:spLocks noChangeShapeType="1"/>
          </p:cNvSpPr>
          <p:nvPr/>
        </p:nvSpPr>
        <p:spPr bwMode="auto">
          <a:xfrm flipH="1">
            <a:off x="3063875" y="2682875"/>
            <a:ext cx="3175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9" name="Line 2817"/>
          <p:cNvSpPr>
            <a:spLocks noChangeShapeType="1"/>
          </p:cNvSpPr>
          <p:nvPr/>
        </p:nvSpPr>
        <p:spPr bwMode="auto">
          <a:xfrm flipH="1">
            <a:off x="3062288" y="2689226"/>
            <a:ext cx="1587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0" name="Line 2818"/>
          <p:cNvSpPr>
            <a:spLocks noChangeShapeType="1"/>
          </p:cNvSpPr>
          <p:nvPr/>
        </p:nvSpPr>
        <p:spPr bwMode="auto">
          <a:xfrm flipH="1">
            <a:off x="3059113" y="2693989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1" name="Line 2819"/>
          <p:cNvSpPr>
            <a:spLocks noChangeShapeType="1"/>
          </p:cNvSpPr>
          <p:nvPr/>
        </p:nvSpPr>
        <p:spPr bwMode="auto">
          <a:xfrm flipH="1">
            <a:off x="3055938" y="2701926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3" name="Line 2821"/>
          <p:cNvSpPr>
            <a:spLocks noChangeShapeType="1"/>
          </p:cNvSpPr>
          <p:nvPr/>
        </p:nvSpPr>
        <p:spPr bwMode="auto">
          <a:xfrm flipH="1">
            <a:off x="3054349" y="2706689"/>
            <a:ext cx="1588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4" name="Line 2822"/>
          <p:cNvSpPr>
            <a:spLocks noChangeShapeType="1"/>
          </p:cNvSpPr>
          <p:nvPr/>
        </p:nvSpPr>
        <p:spPr bwMode="auto">
          <a:xfrm flipH="1">
            <a:off x="3051175" y="2714626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5" name="Line 2823"/>
          <p:cNvSpPr>
            <a:spLocks noChangeShapeType="1"/>
          </p:cNvSpPr>
          <p:nvPr/>
        </p:nvSpPr>
        <p:spPr bwMode="auto">
          <a:xfrm flipH="1">
            <a:off x="3049588" y="2719388"/>
            <a:ext cx="1587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6" name="Line 2824"/>
          <p:cNvSpPr>
            <a:spLocks noChangeShapeType="1"/>
          </p:cNvSpPr>
          <p:nvPr/>
        </p:nvSpPr>
        <p:spPr bwMode="auto">
          <a:xfrm flipH="1">
            <a:off x="3046413" y="2724150"/>
            <a:ext cx="3175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7" name="Line 2825"/>
          <p:cNvSpPr>
            <a:spLocks noChangeShapeType="1"/>
          </p:cNvSpPr>
          <p:nvPr/>
        </p:nvSpPr>
        <p:spPr bwMode="auto">
          <a:xfrm flipH="1">
            <a:off x="3043238" y="2732088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" name="Line 2826"/>
          <p:cNvSpPr>
            <a:spLocks noChangeShapeType="1"/>
          </p:cNvSpPr>
          <p:nvPr/>
        </p:nvSpPr>
        <p:spPr bwMode="auto">
          <a:xfrm flipH="1">
            <a:off x="3041649" y="2736850"/>
            <a:ext cx="1588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9" name="Line 2827"/>
          <p:cNvSpPr>
            <a:spLocks noChangeShapeType="1"/>
          </p:cNvSpPr>
          <p:nvPr/>
        </p:nvSpPr>
        <p:spPr bwMode="auto">
          <a:xfrm flipH="1">
            <a:off x="3038475" y="2744788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0" name="Line 2828"/>
          <p:cNvSpPr>
            <a:spLocks noChangeShapeType="1"/>
          </p:cNvSpPr>
          <p:nvPr/>
        </p:nvSpPr>
        <p:spPr bwMode="auto">
          <a:xfrm>
            <a:off x="3038474" y="2749550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1" name="Line 2829"/>
          <p:cNvSpPr>
            <a:spLocks noChangeShapeType="1"/>
          </p:cNvSpPr>
          <p:nvPr/>
        </p:nvSpPr>
        <p:spPr bwMode="auto">
          <a:xfrm flipH="1">
            <a:off x="3035300" y="2757488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2" name="Line 2830"/>
          <p:cNvSpPr>
            <a:spLocks noChangeShapeType="1"/>
          </p:cNvSpPr>
          <p:nvPr/>
        </p:nvSpPr>
        <p:spPr bwMode="auto">
          <a:xfrm flipH="1">
            <a:off x="3033713" y="2762250"/>
            <a:ext cx="1587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3" name="Line 2831"/>
          <p:cNvSpPr>
            <a:spLocks noChangeShapeType="1"/>
          </p:cNvSpPr>
          <p:nvPr/>
        </p:nvSpPr>
        <p:spPr bwMode="auto">
          <a:xfrm>
            <a:off x="3033712" y="277018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4" name="Line 2832"/>
          <p:cNvSpPr>
            <a:spLocks noChangeShapeType="1"/>
          </p:cNvSpPr>
          <p:nvPr/>
        </p:nvSpPr>
        <p:spPr bwMode="auto">
          <a:xfrm flipH="1">
            <a:off x="3030538" y="2778126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5" name="Line 2833"/>
          <p:cNvSpPr>
            <a:spLocks noChangeShapeType="1"/>
          </p:cNvSpPr>
          <p:nvPr/>
        </p:nvSpPr>
        <p:spPr bwMode="auto">
          <a:xfrm>
            <a:off x="3030537" y="278288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6" name="Line 2834"/>
          <p:cNvSpPr>
            <a:spLocks noChangeShapeType="1"/>
          </p:cNvSpPr>
          <p:nvPr/>
        </p:nvSpPr>
        <p:spPr bwMode="auto">
          <a:xfrm flipH="1">
            <a:off x="3028949" y="2790826"/>
            <a:ext cx="1588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7" name="Line 2835"/>
          <p:cNvSpPr>
            <a:spLocks noChangeShapeType="1"/>
          </p:cNvSpPr>
          <p:nvPr/>
        </p:nvSpPr>
        <p:spPr bwMode="auto">
          <a:xfrm>
            <a:off x="3028949" y="279558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" name="Line 2836"/>
          <p:cNvSpPr>
            <a:spLocks noChangeShapeType="1"/>
          </p:cNvSpPr>
          <p:nvPr/>
        </p:nvSpPr>
        <p:spPr bwMode="auto">
          <a:xfrm flipH="1">
            <a:off x="3025775" y="2803525"/>
            <a:ext cx="3175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9" name="Line 2837"/>
          <p:cNvSpPr>
            <a:spLocks noChangeShapeType="1"/>
          </p:cNvSpPr>
          <p:nvPr/>
        </p:nvSpPr>
        <p:spPr bwMode="auto">
          <a:xfrm>
            <a:off x="3025774" y="2811463"/>
            <a:ext cx="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0" name="Line 2838"/>
          <p:cNvSpPr>
            <a:spLocks noChangeShapeType="1"/>
          </p:cNvSpPr>
          <p:nvPr/>
        </p:nvSpPr>
        <p:spPr bwMode="auto">
          <a:xfrm>
            <a:off x="3025774" y="2816225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1" name="Line 2839"/>
          <p:cNvSpPr>
            <a:spLocks noChangeShapeType="1"/>
          </p:cNvSpPr>
          <p:nvPr/>
        </p:nvSpPr>
        <p:spPr bwMode="auto">
          <a:xfrm flipH="1">
            <a:off x="3022600" y="2824164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2" name="Line 2840"/>
          <p:cNvSpPr>
            <a:spLocks noChangeShapeType="1"/>
          </p:cNvSpPr>
          <p:nvPr/>
        </p:nvSpPr>
        <p:spPr bwMode="auto">
          <a:xfrm>
            <a:off x="3022599" y="2832101"/>
            <a:ext cx="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3" name="Line 2841"/>
          <p:cNvSpPr>
            <a:spLocks noChangeShapeType="1"/>
          </p:cNvSpPr>
          <p:nvPr/>
        </p:nvSpPr>
        <p:spPr bwMode="auto">
          <a:xfrm>
            <a:off x="3022599" y="2836864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4" name="Line 2842"/>
          <p:cNvSpPr>
            <a:spLocks noChangeShapeType="1"/>
          </p:cNvSpPr>
          <p:nvPr/>
        </p:nvSpPr>
        <p:spPr bwMode="auto">
          <a:xfrm>
            <a:off x="3022599" y="2844801"/>
            <a:ext cx="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5" name="Line 2843"/>
          <p:cNvSpPr>
            <a:spLocks noChangeShapeType="1"/>
          </p:cNvSpPr>
          <p:nvPr/>
        </p:nvSpPr>
        <p:spPr bwMode="auto">
          <a:xfrm>
            <a:off x="3022599" y="2849564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6" name="Line 2844"/>
          <p:cNvSpPr>
            <a:spLocks noChangeShapeType="1"/>
          </p:cNvSpPr>
          <p:nvPr/>
        </p:nvSpPr>
        <p:spPr bwMode="auto">
          <a:xfrm>
            <a:off x="3022599" y="2857500"/>
            <a:ext cx="0" cy="1270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7" name="Line 2845"/>
          <p:cNvSpPr>
            <a:spLocks noChangeShapeType="1"/>
          </p:cNvSpPr>
          <p:nvPr/>
        </p:nvSpPr>
        <p:spPr bwMode="auto">
          <a:xfrm>
            <a:off x="3022599" y="2870200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" name="Line 2846"/>
          <p:cNvSpPr>
            <a:spLocks noChangeShapeType="1"/>
          </p:cNvSpPr>
          <p:nvPr/>
        </p:nvSpPr>
        <p:spPr bwMode="auto">
          <a:xfrm>
            <a:off x="3022599" y="287813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9" name="Line 2847"/>
          <p:cNvSpPr>
            <a:spLocks noChangeShapeType="1"/>
          </p:cNvSpPr>
          <p:nvPr/>
        </p:nvSpPr>
        <p:spPr bwMode="auto">
          <a:xfrm>
            <a:off x="3022599" y="2886076"/>
            <a:ext cx="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0" name="Line 2848"/>
          <p:cNvSpPr>
            <a:spLocks noChangeShapeType="1"/>
          </p:cNvSpPr>
          <p:nvPr/>
        </p:nvSpPr>
        <p:spPr bwMode="auto">
          <a:xfrm>
            <a:off x="3022599" y="289083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1" name="Line 2849"/>
          <p:cNvSpPr>
            <a:spLocks noChangeShapeType="1"/>
          </p:cNvSpPr>
          <p:nvPr/>
        </p:nvSpPr>
        <p:spPr bwMode="auto">
          <a:xfrm>
            <a:off x="3022600" y="2898776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2" name="Line 2850"/>
          <p:cNvSpPr>
            <a:spLocks noChangeShapeType="1"/>
          </p:cNvSpPr>
          <p:nvPr/>
        </p:nvSpPr>
        <p:spPr bwMode="auto">
          <a:xfrm>
            <a:off x="3025774" y="2903539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3" name="Line 2851"/>
          <p:cNvSpPr>
            <a:spLocks noChangeShapeType="1"/>
          </p:cNvSpPr>
          <p:nvPr/>
        </p:nvSpPr>
        <p:spPr bwMode="auto">
          <a:xfrm>
            <a:off x="3025774" y="2911475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4" name="Line 2852"/>
          <p:cNvSpPr>
            <a:spLocks noChangeShapeType="1"/>
          </p:cNvSpPr>
          <p:nvPr/>
        </p:nvSpPr>
        <p:spPr bwMode="auto">
          <a:xfrm>
            <a:off x="3025775" y="2919413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5" name="Line 2853"/>
          <p:cNvSpPr>
            <a:spLocks noChangeShapeType="1"/>
          </p:cNvSpPr>
          <p:nvPr/>
        </p:nvSpPr>
        <p:spPr bwMode="auto">
          <a:xfrm>
            <a:off x="3028949" y="2924175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6" name="Line 2854"/>
          <p:cNvSpPr>
            <a:spLocks noChangeShapeType="1"/>
          </p:cNvSpPr>
          <p:nvPr/>
        </p:nvSpPr>
        <p:spPr bwMode="auto">
          <a:xfrm>
            <a:off x="3028949" y="2932113"/>
            <a:ext cx="1588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7" name="Line 2855"/>
          <p:cNvSpPr>
            <a:spLocks noChangeShapeType="1"/>
          </p:cNvSpPr>
          <p:nvPr/>
        </p:nvSpPr>
        <p:spPr bwMode="auto">
          <a:xfrm>
            <a:off x="3030537" y="2936875"/>
            <a:ext cx="0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8" name="Line 2856"/>
          <p:cNvSpPr>
            <a:spLocks noChangeShapeType="1"/>
          </p:cNvSpPr>
          <p:nvPr/>
        </p:nvSpPr>
        <p:spPr bwMode="auto">
          <a:xfrm>
            <a:off x="3030538" y="2944814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" name="Line 2857"/>
          <p:cNvSpPr>
            <a:spLocks noChangeShapeType="1"/>
          </p:cNvSpPr>
          <p:nvPr/>
        </p:nvSpPr>
        <p:spPr bwMode="auto">
          <a:xfrm>
            <a:off x="3033712" y="2952751"/>
            <a:ext cx="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0" name="Line 2858"/>
          <p:cNvSpPr>
            <a:spLocks noChangeShapeType="1"/>
          </p:cNvSpPr>
          <p:nvPr/>
        </p:nvSpPr>
        <p:spPr bwMode="auto">
          <a:xfrm>
            <a:off x="3033713" y="2957514"/>
            <a:ext cx="1587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1" name="Line 2859"/>
          <p:cNvSpPr>
            <a:spLocks noChangeShapeType="1"/>
          </p:cNvSpPr>
          <p:nvPr/>
        </p:nvSpPr>
        <p:spPr bwMode="auto">
          <a:xfrm>
            <a:off x="3035300" y="2965451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2" name="Line 2860"/>
          <p:cNvSpPr>
            <a:spLocks noChangeShapeType="1"/>
          </p:cNvSpPr>
          <p:nvPr/>
        </p:nvSpPr>
        <p:spPr bwMode="auto">
          <a:xfrm>
            <a:off x="3038474" y="2970214"/>
            <a:ext cx="0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3" name="Line 2861"/>
          <p:cNvSpPr>
            <a:spLocks noChangeShapeType="1"/>
          </p:cNvSpPr>
          <p:nvPr/>
        </p:nvSpPr>
        <p:spPr bwMode="auto">
          <a:xfrm>
            <a:off x="3038475" y="2978151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4" name="Line 2862"/>
          <p:cNvSpPr>
            <a:spLocks noChangeShapeType="1"/>
          </p:cNvSpPr>
          <p:nvPr/>
        </p:nvSpPr>
        <p:spPr bwMode="auto">
          <a:xfrm>
            <a:off x="3041649" y="2982914"/>
            <a:ext cx="1588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5" name="Line 2863"/>
          <p:cNvSpPr>
            <a:spLocks noChangeShapeType="1"/>
          </p:cNvSpPr>
          <p:nvPr/>
        </p:nvSpPr>
        <p:spPr bwMode="auto">
          <a:xfrm>
            <a:off x="3043238" y="2990851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6" name="Line 2864"/>
          <p:cNvSpPr>
            <a:spLocks noChangeShapeType="1"/>
          </p:cNvSpPr>
          <p:nvPr/>
        </p:nvSpPr>
        <p:spPr bwMode="auto">
          <a:xfrm>
            <a:off x="3046413" y="2995614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7" name="Line 2865"/>
          <p:cNvSpPr>
            <a:spLocks noChangeShapeType="1"/>
          </p:cNvSpPr>
          <p:nvPr/>
        </p:nvSpPr>
        <p:spPr bwMode="auto">
          <a:xfrm>
            <a:off x="3049588" y="3003551"/>
            <a:ext cx="1587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8" name="Line 2866"/>
          <p:cNvSpPr>
            <a:spLocks noChangeShapeType="1"/>
          </p:cNvSpPr>
          <p:nvPr/>
        </p:nvSpPr>
        <p:spPr bwMode="auto">
          <a:xfrm>
            <a:off x="3051175" y="3008314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" name="Line 2867"/>
          <p:cNvSpPr>
            <a:spLocks noChangeShapeType="1"/>
          </p:cNvSpPr>
          <p:nvPr/>
        </p:nvSpPr>
        <p:spPr bwMode="auto">
          <a:xfrm>
            <a:off x="3054349" y="3016251"/>
            <a:ext cx="1588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" name="Line 2868"/>
          <p:cNvSpPr>
            <a:spLocks noChangeShapeType="1"/>
          </p:cNvSpPr>
          <p:nvPr/>
        </p:nvSpPr>
        <p:spPr bwMode="auto">
          <a:xfrm>
            <a:off x="3055938" y="3021014"/>
            <a:ext cx="3175" cy="793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" name="Line 2869"/>
          <p:cNvSpPr>
            <a:spLocks noChangeShapeType="1"/>
          </p:cNvSpPr>
          <p:nvPr/>
        </p:nvSpPr>
        <p:spPr bwMode="auto">
          <a:xfrm>
            <a:off x="3059113" y="3028951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" name="Line 2870"/>
          <p:cNvSpPr>
            <a:spLocks noChangeShapeType="1"/>
          </p:cNvSpPr>
          <p:nvPr/>
        </p:nvSpPr>
        <p:spPr bwMode="auto">
          <a:xfrm>
            <a:off x="3062288" y="3033713"/>
            <a:ext cx="1587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" name="Line 2871"/>
          <p:cNvSpPr>
            <a:spLocks noChangeShapeType="1"/>
          </p:cNvSpPr>
          <p:nvPr/>
        </p:nvSpPr>
        <p:spPr bwMode="auto">
          <a:xfrm>
            <a:off x="3063875" y="3040063"/>
            <a:ext cx="3175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" name="Line 2872"/>
          <p:cNvSpPr>
            <a:spLocks noChangeShapeType="1"/>
          </p:cNvSpPr>
          <p:nvPr/>
        </p:nvSpPr>
        <p:spPr bwMode="auto">
          <a:xfrm>
            <a:off x="3067050" y="3046413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" name="Line 2873"/>
          <p:cNvSpPr>
            <a:spLocks noChangeShapeType="1"/>
          </p:cNvSpPr>
          <p:nvPr/>
        </p:nvSpPr>
        <p:spPr bwMode="auto">
          <a:xfrm>
            <a:off x="3071813" y="3052763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" name="Line 2874"/>
          <p:cNvSpPr>
            <a:spLocks noChangeShapeType="1"/>
          </p:cNvSpPr>
          <p:nvPr/>
        </p:nvSpPr>
        <p:spPr bwMode="auto">
          <a:xfrm>
            <a:off x="3074988" y="3057525"/>
            <a:ext cx="1587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" name="Line 2875"/>
          <p:cNvSpPr>
            <a:spLocks noChangeShapeType="1"/>
          </p:cNvSpPr>
          <p:nvPr/>
        </p:nvSpPr>
        <p:spPr bwMode="auto">
          <a:xfrm>
            <a:off x="3076574" y="3065463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" name="Line 2876"/>
          <p:cNvSpPr>
            <a:spLocks noChangeShapeType="1"/>
          </p:cNvSpPr>
          <p:nvPr/>
        </p:nvSpPr>
        <p:spPr bwMode="auto">
          <a:xfrm>
            <a:off x="3082924" y="3070226"/>
            <a:ext cx="1588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" name="Line 2877"/>
          <p:cNvSpPr>
            <a:spLocks noChangeShapeType="1"/>
          </p:cNvSpPr>
          <p:nvPr/>
        </p:nvSpPr>
        <p:spPr bwMode="auto">
          <a:xfrm>
            <a:off x="3084512" y="3074988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" name="Line 2878"/>
          <p:cNvSpPr>
            <a:spLocks noChangeShapeType="1"/>
          </p:cNvSpPr>
          <p:nvPr/>
        </p:nvSpPr>
        <p:spPr bwMode="auto">
          <a:xfrm>
            <a:off x="3089275" y="3079750"/>
            <a:ext cx="3175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1" name="Line 2879"/>
          <p:cNvSpPr>
            <a:spLocks noChangeShapeType="1"/>
          </p:cNvSpPr>
          <p:nvPr/>
        </p:nvSpPr>
        <p:spPr bwMode="auto">
          <a:xfrm>
            <a:off x="3092450" y="3086100"/>
            <a:ext cx="4763" cy="793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" name="Line 2880"/>
          <p:cNvSpPr>
            <a:spLocks noChangeShapeType="1"/>
          </p:cNvSpPr>
          <p:nvPr/>
        </p:nvSpPr>
        <p:spPr bwMode="auto">
          <a:xfrm>
            <a:off x="3097213" y="3094038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" name="Line 2881"/>
          <p:cNvSpPr>
            <a:spLocks noChangeShapeType="1"/>
          </p:cNvSpPr>
          <p:nvPr/>
        </p:nvSpPr>
        <p:spPr bwMode="auto">
          <a:xfrm>
            <a:off x="3100387" y="3098801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" name="Line 2882"/>
          <p:cNvSpPr>
            <a:spLocks noChangeShapeType="1"/>
          </p:cNvSpPr>
          <p:nvPr/>
        </p:nvSpPr>
        <p:spPr bwMode="auto">
          <a:xfrm>
            <a:off x="3105150" y="3103563"/>
            <a:ext cx="3175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" name="Line 2883"/>
          <p:cNvSpPr>
            <a:spLocks noChangeShapeType="1"/>
          </p:cNvSpPr>
          <p:nvPr/>
        </p:nvSpPr>
        <p:spPr bwMode="auto">
          <a:xfrm>
            <a:off x="3108325" y="3108326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" name="Line 2884"/>
          <p:cNvSpPr>
            <a:spLocks noChangeShapeType="1"/>
          </p:cNvSpPr>
          <p:nvPr/>
        </p:nvSpPr>
        <p:spPr bwMode="auto">
          <a:xfrm>
            <a:off x="3113087" y="3113088"/>
            <a:ext cx="4762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" name="Line 2885"/>
          <p:cNvSpPr>
            <a:spLocks noChangeShapeType="1"/>
          </p:cNvSpPr>
          <p:nvPr/>
        </p:nvSpPr>
        <p:spPr bwMode="auto">
          <a:xfrm>
            <a:off x="3117850" y="3119438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8" name="Line 2886"/>
          <p:cNvSpPr>
            <a:spLocks noChangeShapeType="1"/>
          </p:cNvSpPr>
          <p:nvPr/>
        </p:nvSpPr>
        <p:spPr bwMode="auto">
          <a:xfrm>
            <a:off x="3122613" y="3124201"/>
            <a:ext cx="3175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" name="Line 2887"/>
          <p:cNvSpPr>
            <a:spLocks noChangeShapeType="1"/>
          </p:cNvSpPr>
          <p:nvPr/>
        </p:nvSpPr>
        <p:spPr bwMode="auto">
          <a:xfrm>
            <a:off x="3125787" y="3128963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" name="Line 2888"/>
          <p:cNvSpPr>
            <a:spLocks noChangeShapeType="1"/>
          </p:cNvSpPr>
          <p:nvPr/>
        </p:nvSpPr>
        <p:spPr bwMode="auto">
          <a:xfrm>
            <a:off x="3130550" y="31337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1" name="Line 2889"/>
          <p:cNvSpPr>
            <a:spLocks noChangeShapeType="1"/>
          </p:cNvSpPr>
          <p:nvPr/>
        </p:nvSpPr>
        <p:spPr bwMode="auto">
          <a:xfrm>
            <a:off x="3135312" y="3140075"/>
            <a:ext cx="6350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2" name="Line 2890"/>
          <p:cNvSpPr>
            <a:spLocks noChangeShapeType="1"/>
          </p:cNvSpPr>
          <p:nvPr/>
        </p:nvSpPr>
        <p:spPr bwMode="auto">
          <a:xfrm>
            <a:off x="3141662" y="3141663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3" name="Line 2891"/>
          <p:cNvSpPr>
            <a:spLocks noChangeShapeType="1"/>
          </p:cNvSpPr>
          <p:nvPr/>
        </p:nvSpPr>
        <p:spPr bwMode="auto">
          <a:xfrm>
            <a:off x="3146425" y="3146425"/>
            <a:ext cx="4763" cy="635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4" name="Line 2892"/>
          <p:cNvSpPr>
            <a:spLocks noChangeShapeType="1"/>
          </p:cNvSpPr>
          <p:nvPr/>
        </p:nvSpPr>
        <p:spPr bwMode="auto">
          <a:xfrm>
            <a:off x="3151187" y="3152776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5" name="Line 2893"/>
          <p:cNvSpPr>
            <a:spLocks noChangeShapeType="1"/>
          </p:cNvSpPr>
          <p:nvPr/>
        </p:nvSpPr>
        <p:spPr bwMode="auto">
          <a:xfrm>
            <a:off x="3155949" y="3157538"/>
            <a:ext cx="6350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6" name="Line 2894"/>
          <p:cNvSpPr>
            <a:spLocks noChangeShapeType="1"/>
          </p:cNvSpPr>
          <p:nvPr/>
        </p:nvSpPr>
        <p:spPr bwMode="auto">
          <a:xfrm>
            <a:off x="3162300" y="31623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7" name="Line 2895"/>
          <p:cNvSpPr>
            <a:spLocks noChangeShapeType="1"/>
          </p:cNvSpPr>
          <p:nvPr/>
        </p:nvSpPr>
        <p:spPr bwMode="auto">
          <a:xfrm>
            <a:off x="3167062" y="3165476"/>
            <a:ext cx="4762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8" name="Line 2896"/>
          <p:cNvSpPr>
            <a:spLocks noChangeShapeType="1"/>
          </p:cNvSpPr>
          <p:nvPr/>
        </p:nvSpPr>
        <p:spPr bwMode="auto">
          <a:xfrm>
            <a:off x="3171825" y="317023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9" name="Line 2897"/>
          <p:cNvSpPr>
            <a:spLocks noChangeShapeType="1"/>
          </p:cNvSpPr>
          <p:nvPr/>
        </p:nvSpPr>
        <p:spPr bwMode="auto">
          <a:xfrm>
            <a:off x="3176587" y="3173413"/>
            <a:ext cx="4762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" name="Line 2898"/>
          <p:cNvSpPr>
            <a:spLocks noChangeShapeType="1"/>
          </p:cNvSpPr>
          <p:nvPr/>
        </p:nvSpPr>
        <p:spPr bwMode="auto">
          <a:xfrm>
            <a:off x="3181349" y="3178176"/>
            <a:ext cx="6350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1" name="Line 2899"/>
          <p:cNvSpPr>
            <a:spLocks noChangeShapeType="1"/>
          </p:cNvSpPr>
          <p:nvPr/>
        </p:nvSpPr>
        <p:spPr bwMode="auto">
          <a:xfrm>
            <a:off x="3187700" y="3182939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2" name="Line 2900"/>
          <p:cNvSpPr>
            <a:spLocks noChangeShapeType="1"/>
          </p:cNvSpPr>
          <p:nvPr/>
        </p:nvSpPr>
        <p:spPr bwMode="auto">
          <a:xfrm>
            <a:off x="3192463" y="3186113"/>
            <a:ext cx="7937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3" name="Line 2901"/>
          <p:cNvSpPr>
            <a:spLocks noChangeShapeType="1"/>
          </p:cNvSpPr>
          <p:nvPr/>
        </p:nvSpPr>
        <p:spPr bwMode="auto">
          <a:xfrm>
            <a:off x="3200400" y="3190875"/>
            <a:ext cx="4763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4" name="Line 2902"/>
          <p:cNvSpPr>
            <a:spLocks noChangeShapeType="1"/>
          </p:cNvSpPr>
          <p:nvPr/>
        </p:nvSpPr>
        <p:spPr bwMode="auto">
          <a:xfrm>
            <a:off x="3205162" y="3192464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5" name="Line 2903"/>
          <p:cNvSpPr>
            <a:spLocks noChangeShapeType="1"/>
          </p:cNvSpPr>
          <p:nvPr/>
        </p:nvSpPr>
        <p:spPr bwMode="auto">
          <a:xfrm>
            <a:off x="3209925" y="3195638"/>
            <a:ext cx="4763" cy="4762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6" name="Line 2904"/>
          <p:cNvSpPr>
            <a:spLocks noChangeShapeType="1"/>
          </p:cNvSpPr>
          <p:nvPr/>
        </p:nvSpPr>
        <p:spPr bwMode="auto">
          <a:xfrm>
            <a:off x="3214688" y="3200401"/>
            <a:ext cx="7937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7" name="Line 2905"/>
          <p:cNvSpPr>
            <a:spLocks noChangeShapeType="1"/>
          </p:cNvSpPr>
          <p:nvPr/>
        </p:nvSpPr>
        <p:spPr bwMode="auto">
          <a:xfrm>
            <a:off x="3222624" y="3203576"/>
            <a:ext cx="6350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8" name="Line 2906"/>
          <p:cNvSpPr>
            <a:spLocks noChangeShapeType="1"/>
          </p:cNvSpPr>
          <p:nvPr/>
        </p:nvSpPr>
        <p:spPr bwMode="auto">
          <a:xfrm>
            <a:off x="3228975" y="3206751"/>
            <a:ext cx="4763" cy="4763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9" name="Line 2907"/>
          <p:cNvSpPr>
            <a:spLocks noChangeShapeType="1"/>
          </p:cNvSpPr>
          <p:nvPr/>
        </p:nvSpPr>
        <p:spPr bwMode="auto">
          <a:xfrm>
            <a:off x="3233738" y="3211514"/>
            <a:ext cx="7937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" name="Line 2908"/>
          <p:cNvSpPr>
            <a:spLocks noChangeShapeType="1"/>
          </p:cNvSpPr>
          <p:nvPr/>
        </p:nvSpPr>
        <p:spPr bwMode="auto">
          <a:xfrm>
            <a:off x="3241675" y="3213101"/>
            <a:ext cx="4763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1" name="Line 2909"/>
          <p:cNvSpPr>
            <a:spLocks noChangeShapeType="1"/>
          </p:cNvSpPr>
          <p:nvPr/>
        </p:nvSpPr>
        <p:spPr bwMode="auto">
          <a:xfrm>
            <a:off x="3246437" y="3216276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2" name="Line 2910"/>
          <p:cNvSpPr>
            <a:spLocks noChangeShapeType="1"/>
          </p:cNvSpPr>
          <p:nvPr/>
        </p:nvSpPr>
        <p:spPr bwMode="auto">
          <a:xfrm>
            <a:off x="3251199" y="3219450"/>
            <a:ext cx="7938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3" name="Line 2911"/>
          <p:cNvSpPr>
            <a:spLocks noChangeShapeType="1"/>
          </p:cNvSpPr>
          <p:nvPr/>
        </p:nvSpPr>
        <p:spPr bwMode="auto">
          <a:xfrm>
            <a:off x="3259137" y="3221039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4" name="Line 2912"/>
          <p:cNvSpPr>
            <a:spLocks noChangeShapeType="1"/>
          </p:cNvSpPr>
          <p:nvPr/>
        </p:nvSpPr>
        <p:spPr bwMode="auto">
          <a:xfrm>
            <a:off x="3263899" y="3224214"/>
            <a:ext cx="7938" cy="1587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5" name="Line 2913"/>
          <p:cNvSpPr>
            <a:spLocks noChangeShapeType="1"/>
          </p:cNvSpPr>
          <p:nvPr/>
        </p:nvSpPr>
        <p:spPr bwMode="auto">
          <a:xfrm>
            <a:off x="3271837" y="3225801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6" name="Line 2914"/>
          <p:cNvSpPr>
            <a:spLocks noChangeShapeType="1"/>
          </p:cNvSpPr>
          <p:nvPr/>
        </p:nvSpPr>
        <p:spPr bwMode="auto">
          <a:xfrm>
            <a:off x="3276599" y="3228976"/>
            <a:ext cx="7938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7" name="Line 2915"/>
          <p:cNvSpPr>
            <a:spLocks noChangeShapeType="1"/>
          </p:cNvSpPr>
          <p:nvPr/>
        </p:nvSpPr>
        <p:spPr bwMode="auto">
          <a:xfrm>
            <a:off x="3284537" y="3232150"/>
            <a:ext cx="4762" cy="1588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8" name="Line 2916"/>
          <p:cNvSpPr>
            <a:spLocks noChangeShapeType="1"/>
          </p:cNvSpPr>
          <p:nvPr/>
        </p:nvSpPr>
        <p:spPr bwMode="auto">
          <a:xfrm>
            <a:off x="3289299" y="3233738"/>
            <a:ext cx="7938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9" name="Line 2917"/>
          <p:cNvSpPr>
            <a:spLocks noChangeShapeType="1"/>
          </p:cNvSpPr>
          <p:nvPr/>
        </p:nvSpPr>
        <p:spPr bwMode="auto">
          <a:xfrm>
            <a:off x="3297237" y="3233739"/>
            <a:ext cx="4762" cy="3175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" name="Line 2918"/>
          <p:cNvSpPr>
            <a:spLocks noChangeShapeType="1"/>
          </p:cNvSpPr>
          <p:nvPr/>
        </p:nvSpPr>
        <p:spPr bwMode="auto">
          <a:xfrm>
            <a:off x="3302000" y="3236913"/>
            <a:ext cx="3175" cy="0"/>
          </a:xfrm>
          <a:prstGeom prst="line">
            <a:avLst/>
          </a:prstGeom>
          <a:noFill/>
          <a:ln w="28575">
            <a:solidFill>
              <a:srgbClr val="5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1" name="Freeform 2919"/>
          <p:cNvSpPr>
            <a:spLocks/>
          </p:cNvSpPr>
          <p:nvPr/>
        </p:nvSpPr>
        <p:spPr bwMode="auto">
          <a:xfrm>
            <a:off x="3387724" y="2841625"/>
            <a:ext cx="46038" cy="46038"/>
          </a:xfrm>
          <a:custGeom>
            <a:avLst/>
            <a:gdLst>
              <a:gd name="T0" fmla="*/ 14 w 29"/>
              <a:gd name="T1" fmla="*/ 0 h 29"/>
              <a:gd name="T2" fmla="*/ 19 w 29"/>
              <a:gd name="T3" fmla="*/ 0 h 29"/>
              <a:gd name="T4" fmla="*/ 24 w 29"/>
              <a:gd name="T5" fmla="*/ 4 h 29"/>
              <a:gd name="T6" fmla="*/ 27 w 29"/>
              <a:gd name="T7" fmla="*/ 8 h 29"/>
              <a:gd name="T8" fmla="*/ 29 w 29"/>
              <a:gd name="T9" fmla="*/ 15 h 29"/>
              <a:gd name="T10" fmla="*/ 27 w 29"/>
              <a:gd name="T11" fmla="*/ 20 h 29"/>
              <a:gd name="T12" fmla="*/ 24 w 29"/>
              <a:gd name="T13" fmla="*/ 25 h 29"/>
              <a:gd name="T14" fmla="*/ 19 w 29"/>
              <a:gd name="T15" fmla="*/ 28 h 29"/>
              <a:gd name="T16" fmla="*/ 14 w 29"/>
              <a:gd name="T17" fmla="*/ 29 h 29"/>
              <a:gd name="T18" fmla="*/ 8 w 29"/>
              <a:gd name="T19" fmla="*/ 28 h 29"/>
              <a:gd name="T20" fmla="*/ 3 w 29"/>
              <a:gd name="T21" fmla="*/ 25 h 29"/>
              <a:gd name="T22" fmla="*/ 1 w 29"/>
              <a:gd name="T23" fmla="*/ 20 h 29"/>
              <a:gd name="T24" fmla="*/ 0 w 29"/>
              <a:gd name="T25" fmla="*/ 15 h 29"/>
              <a:gd name="T26" fmla="*/ 1 w 29"/>
              <a:gd name="T27" fmla="*/ 8 h 29"/>
              <a:gd name="T28" fmla="*/ 3 w 29"/>
              <a:gd name="T29" fmla="*/ 4 h 29"/>
              <a:gd name="T30" fmla="*/ 8 w 29"/>
              <a:gd name="T31" fmla="*/ 0 h 29"/>
              <a:gd name="T32" fmla="*/ 14 w 29"/>
              <a:gd name="T3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29">
                <a:moveTo>
                  <a:pt x="14" y="0"/>
                </a:moveTo>
                <a:lnTo>
                  <a:pt x="19" y="0"/>
                </a:lnTo>
                <a:lnTo>
                  <a:pt x="24" y="4"/>
                </a:lnTo>
                <a:lnTo>
                  <a:pt x="27" y="8"/>
                </a:lnTo>
                <a:lnTo>
                  <a:pt x="29" y="15"/>
                </a:lnTo>
                <a:lnTo>
                  <a:pt x="27" y="20"/>
                </a:lnTo>
                <a:lnTo>
                  <a:pt x="24" y="25"/>
                </a:lnTo>
                <a:lnTo>
                  <a:pt x="19" y="28"/>
                </a:lnTo>
                <a:lnTo>
                  <a:pt x="14" y="29"/>
                </a:lnTo>
                <a:lnTo>
                  <a:pt x="8" y="28"/>
                </a:lnTo>
                <a:lnTo>
                  <a:pt x="3" y="25"/>
                </a:lnTo>
                <a:lnTo>
                  <a:pt x="1" y="20"/>
                </a:lnTo>
                <a:lnTo>
                  <a:pt x="0" y="15"/>
                </a:lnTo>
                <a:lnTo>
                  <a:pt x="1" y="8"/>
                </a:lnTo>
                <a:lnTo>
                  <a:pt x="3" y="4"/>
                </a:lnTo>
                <a:lnTo>
                  <a:pt x="8" y="0"/>
                </a:lnTo>
                <a:lnTo>
                  <a:pt x="14" y="0"/>
                </a:lnTo>
                <a:close/>
              </a:path>
            </a:pathLst>
          </a:custGeom>
          <a:solidFill>
            <a:srgbClr val="5FFF00"/>
          </a:solidFill>
          <a:ln w="0">
            <a:solidFill>
              <a:srgbClr val="5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2" name="Rectangle 2920"/>
          <p:cNvSpPr>
            <a:spLocks noChangeArrowheads="1"/>
          </p:cNvSpPr>
          <p:nvPr/>
        </p:nvSpPr>
        <p:spPr bwMode="auto">
          <a:xfrm>
            <a:off x="3567113" y="3267075"/>
            <a:ext cx="147637" cy="317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3" name="Freeform 2921"/>
          <p:cNvSpPr>
            <a:spLocks/>
          </p:cNvSpPr>
          <p:nvPr/>
        </p:nvSpPr>
        <p:spPr bwMode="auto">
          <a:xfrm>
            <a:off x="3587749" y="3338513"/>
            <a:ext cx="39688" cy="107950"/>
          </a:xfrm>
          <a:custGeom>
            <a:avLst/>
            <a:gdLst>
              <a:gd name="T0" fmla="*/ 19 w 25"/>
              <a:gd name="T1" fmla="*/ 0 h 68"/>
              <a:gd name="T2" fmla="*/ 25 w 25"/>
              <a:gd name="T3" fmla="*/ 0 h 68"/>
              <a:gd name="T4" fmla="*/ 25 w 25"/>
              <a:gd name="T5" fmla="*/ 68 h 68"/>
              <a:gd name="T6" fmla="*/ 16 w 25"/>
              <a:gd name="T7" fmla="*/ 68 h 68"/>
              <a:gd name="T8" fmla="*/ 16 w 25"/>
              <a:gd name="T9" fmla="*/ 20 h 68"/>
              <a:gd name="T10" fmla="*/ 0 w 25"/>
              <a:gd name="T11" fmla="*/ 20 h 68"/>
              <a:gd name="T12" fmla="*/ 0 w 25"/>
              <a:gd name="T13" fmla="*/ 13 h 68"/>
              <a:gd name="T14" fmla="*/ 6 w 25"/>
              <a:gd name="T15" fmla="*/ 13 h 68"/>
              <a:gd name="T16" fmla="*/ 9 w 25"/>
              <a:gd name="T17" fmla="*/ 12 h 68"/>
              <a:gd name="T18" fmla="*/ 12 w 25"/>
              <a:gd name="T19" fmla="*/ 10 h 68"/>
              <a:gd name="T20" fmla="*/ 16 w 25"/>
              <a:gd name="T21" fmla="*/ 9 h 68"/>
              <a:gd name="T22" fmla="*/ 17 w 25"/>
              <a:gd name="T23" fmla="*/ 5 h 68"/>
              <a:gd name="T24" fmla="*/ 19 w 25"/>
              <a:gd name="T2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68">
                <a:moveTo>
                  <a:pt x="19" y="0"/>
                </a:moveTo>
                <a:lnTo>
                  <a:pt x="25" y="0"/>
                </a:lnTo>
                <a:lnTo>
                  <a:pt x="25" y="68"/>
                </a:lnTo>
                <a:lnTo>
                  <a:pt x="16" y="68"/>
                </a:lnTo>
                <a:lnTo>
                  <a:pt x="16" y="20"/>
                </a:lnTo>
                <a:lnTo>
                  <a:pt x="0" y="20"/>
                </a:lnTo>
                <a:lnTo>
                  <a:pt x="0" y="13"/>
                </a:lnTo>
                <a:lnTo>
                  <a:pt x="6" y="13"/>
                </a:lnTo>
                <a:lnTo>
                  <a:pt x="9" y="12"/>
                </a:lnTo>
                <a:lnTo>
                  <a:pt x="12" y="10"/>
                </a:lnTo>
                <a:lnTo>
                  <a:pt x="16" y="9"/>
                </a:lnTo>
                <a:lnTo>
                  <a:pt x="17" y="5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4" name="Freeform 2922"/>
          <p:cNvSpPr>
            <a:spLocks noEditPoints="1"/>
          </p:cNvSpPr>
          <p:nvPr/>
        </p:nvSpPr>
        <p:spPr bwMode="auto">
          <a:xfrm>
            <a:off x="3667124" y="3338514"/>
            <a:ext cx="46038" cy="47625"/>
          </a:xfrm>
          <a:custGeom>
            <a:avLst/>
            <a:gdLst>
              <a:gd name="T0" fmla="*/ 14 w 29"/>
              <a:gd name="T1" fmla="*/ 5 h 30"/>
              <a:gd name="T2" fmla="*/ 11 w 29"/>
              <a:gd name="T3" fmla="*/ 5 h 30"/>
              <a:gd name="T4" fmla="*/ 8 w 29"/>
              <a:gd name="T5" fmla="*/ 9 h 30"/>
              <a:gd name="T6" fmla="*/ 6 w 29"/>
              <a:gd name="T7" fmla="*/ 12 h 30"/>
              <a:gd name="T8" fmla="*/ 6 w 29"/>
              <a:gd name="T9" fmla="*/ 15 h 30"/>
              <a:gd name="T10" fmla="*/ 6 w 29"/>
              <a:gd name="T11" fmla="*/ 18 h 30"/>
              <a:gd name="T12" fmla="*/ 8 w 29"/>
              <a:gd name="T13" fmla="*/ 21 h 30"/>
              <a:gd name="T14" fmla="*/ 11 w 29"/>
              <a:gd name="T15" fmla="*/ 23 h 30"/>
              <a:gd name="T16" fmla="*/ 14 w 29"/>
              <a:gd name="T17" fmla="*/ 23 h 30"/>
              <a:gd name="T18" fmla="*/ 17 w 29"/>
              <a:gd name="T19" fmla="*/ 23 h 30"/>
              <a:gd name="T20" fmla="*/ 21 w 29"/>
              <a:gd name="T21" fmla="*/ 21 h 30"/>
              <a:gd name="T22" fmla="*/ 24 w 29"/>
              <a:gd name="T23" fmla="*/ 18 h 30"/>
              <a:gd name="T24" fmla="*/ 24 w 29"/>
              <a:gd name="T25" fmla="*/ 15 h 30"/>
              <a:gd name="T26" fmla="*/ 24 w 29"/>
              <a:gd name="T27" fmla="*/ 12 h 30"/>
              <a:gd name="T28" fmla="*/ 21 w 29"/>
              <a:gd name="T29" fmla="*/ 9 h 30"/>
              <a:gd name="T30" fmla="*/ 19 w 29"/>
              <a:gd name="T31" fmla="*/ 5 h 30"/>
              <a:gd name="T32" fmla="*/ 14 w 29"/>
              <a:gd name="T33" fmla="*/ 5 h 30"/>
              <a:gd name="T34" fmla="*/ 14 w 29"/>
              <a:gd name="T35" fmla="*/ 0 h 30"/>
              <a:gd name="T36" fmla="*/ 21 w 29"/>
              <a:gd name="T37" fmla="*/ 0 h 30"/>
              <a:gd name="T38" fmla="*/ 25 w 29"/>
              <a:gd name="T39" fmla="*/ 4 h 30"/>
              <a:gd name="T40" fmla="*/ 29 w 29"/>
              <a:gd name="T41" fmla="*/ 9 h 30"/>
              <a:gd name="T42" fmla="*/ 29 w 29"/>
              <a:gd name="T43" fmla="*/ 15 h 30"/>
              <a:gd name="T44" fmla="*/ 29 w 29"/>
              <a:gd name="T45" fmla="*/ 20 h 30"/>
              <a:gd name="T46" fmla="*/ 25 w 29"/>
              <a:gd name="T47" fmla="*/ 25 h 30"/>
              <a:gd name="T48" fmla="*/ 21 w 29"/>
              <a:gd name="T49" fmla="*/ 28 h 30"/>
              <a:gd name="T50" fmla="*/ 14 w 29"/>
              <a:gd name="T51" fmla="*/ 30 h 30"/>
              <a:gd name="T52" fmla="*/ 11 w 29"/>
              <a:gd name="T53" fmla="*/ 28 h 30"/>
              <a:gd name="T54" fmla="*/ 8 w 29"/>
              <a:gd name="T55" fmla="*/ 26 h 30"/>
              <a:gd name="T56" fmla="*/ 4 w 29"/>
              <a:gd name="T57" fmla="*/ 25 h 30"/>
              <a:gd name="T58" fmla="*/ 1 w 29"/>
              <a:gd name="T59" fmla="*/ 20 h 30"/>
              <a:gd name="T60" fmla="*/ 0 w 29"/>
              <a:gd name="T61" fmla="*/ 15 h 30"/>
              <a:gd name="T62" fmla="*/ 1 w 29"/>
              <a:gd name="T63" fmla="*/ 9 h 30"/>
              <a:gd name="T64" fmla="*/ 4 w 29"/>
              <a:gd name="T65" fmla="*/ 4 h 30"/>
              <a:gd name="T66" fmla="*/ 9 w 29"/>
              <a:gd name="T67" fmla="*/ 0 h 30"/>
              <a:gd name="T68" fmla="*/ 14 w 29"/>
              <a:gd name="T6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30">
                <a:moveTo>
                  <a:pt x="14" y="5"/>
                </a:moveTo>
                <a:lnTo>
                  <a:pt x="11" y="5"/>
                </a:lnTo>
                <a:lnTo>
                  <a:pt x="8" y="9"/>
                </a:lnTo>
                <a:lnTo>
                  <a:pt x="6" y="12"/>
                </a:lnTo>
                <a:lnTo>
                  <a:pt x="6" y="15"/>
                </a:lnTo>
                <a:lnTo>
                  <a:pt x="6" y="18"/>
                </a:lnTo>
                <a:lnTo>
                  <a:pt x="8" y="21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21" y="21"/>
                </a:lnTo>
                <a:lnTo>
                  <a:pt x="24" y="18"/>
                </a:lnTo>
                <a:lnTo>
                  <a:pt x="24" y="15"/>
                </a:lnTo>
                <a:lnTo>
                  <a:pt x="24" y="12"/>
                </a:lnTo>
                <a:lnTo>
                  <a:pt x="21" y="9"/>
                </a:lnTo>
                <a:lnTo>
                  <a:pt x="19" y="5"/>
                </a:lnTo>
                <a:lnTo>
                  <a:pt x="14" y="5"/>
                </a:lnTo>
                <a:close/>
                <a:moveTo>
                  <a:pt x="14" y="0"/>
                </a:moveTo>
                <a:lnTo>
                  <a:pt x="21" y="0"/>
                </a:lnTo>
                <a:lnTo>
                  <a:pt x="25" y="4"/>
                </a:lnTo>
                <a:lnTo>
                  <a:pt x="29" y="9"/>
                </a:lnTo>
                <a:lnTo>
                  <a:pt x="29" y="15"/>
                </a:lnTo>
                <a:lnTo>
                  <a:pt x="29" y="20"/>
                </a:lnTo>
                <a:lnTo>
                  <a:pt x="25" y="25"/>
                </a:lnTo>
                <a:lnTo>
                  <a:pt x="21" y="28"/>
                </a:lnTo>
                <a:lnTo>
                  <a:pt x="14" y="30"/>
                </a:lnTo>
                <a:lnTo>
                  <a:pt x="11" y="28"/>
                </a:lnTo>
                <a:lnTo>
                  <a:pt x="8" y="26"/>
                </a:lnTo>
                <a:lnTo>
                  <a:pt x="4" y="25"/>
                </a:lnTo>
                <a:lnTo>
                  <a:pt x="1" y="20"/>
                </a:lnTo>
                <a:lnTo>
                  <a:pt x="0" y="15"/>
                </a:lnTo>
                <a:lnTo>
                  <a:pt x="1" y="9"/>
                </a:lnTo>
                <a:lnTo>
                  <a:pt x="4" y="4"/>
                </a:lnTo>
                <a:lnTo>
                  <a:pt x="9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5" name="Line 2923"/>
          <p:cNvSpPr>
            <a:spLocks noChangeShapeType="1"/>
          </p:cNvSpPr>
          <p:nvPr/>
        </p:nvSpPr>
        <p:spPr bwMode="auto">
          <a:xfrm>
            <a:off x="2524124" y="5111751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6" name="Line 2924"/>
          <p:cNvSpPr>
            <a:spLocks noChangeShapeType="1"/>
          </p:cNvSpPr>
          <p:nvPr/>
        </p:nvSpPr>
        <p:spPr bwMode="auto">
          <a:xfrm>
            <a:off x="2524124" y="5172075"/>
            <a:ext cx="2427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7" name="Line 2925"/>
          <p:cNvSpPr>
            <a:spLocks noChangeShapeType="1"/>
          </p:cNvSpPr>
          <p:nvPr/>
        </p:nvSpPr>
        <p:spPr bwMode="auto">
          <a:xfrm flipV="1">
            <a:off x="4951412" y="5111751"/>
            <a:ext cx="0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4" name="Line 2932"/>
          <p:cNvSpPr>
            <a:spLocks noChangeShapeType="1"/>
          </p:cNvSpPr>
          <p:nvPr/>
        </p:nvSpPr>
        <p:spPr bwMode="auto">
          <a:xfrm>
            <a:off x="2570162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5" name="Line 2933"/>
          <p:cNvSpPr>
            <a:spLocks noChangeShapeType="1"/>
          </p:cNvSpPr>
          <p:nvPr/>
        </p:nvSpPr>
        <p:spPr bwMode="auto">
          <a:xfrm>
            <a:off x="2570162" y="4910138"/>
            <a:ext cx="296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6" name="Line 2934"/>
          <p:cNvSpPr>
            <a:spLocks noChangeShapeType="1"/>
          </p:cNvSpPr>
          <p:nvPr/>
        </p:nvSpPr>
        <p:spPr bwMode="auto">
          <a:xfrm flipV="1">
            <a:off x="2867024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7" name="Line 2935"/>
          <p:cNvSpPr>
            <a:spLocks noChangeShapeType="1"/>
          </p:cNvSpPr>
          <p:nvPr/>
        </p:nvSpPr>
        <p:spPr bwMode="auto">
          <a:xfrm>
            <a:off x="2909887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8" name="Line 2936"/>
          <p:cNvSpPr>
            <a:spLocks noChangeShapeType="1"/>
          </p:cNvSpPr>
          <p:nvPr/>
        </p:nvSpPr>
        <p:spPr bwMode="auto">
          <a:xfrm>
            <a:off x="2909887" y="4910138"/>
            <a:ext cx="298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9" name="Line 2937"/>
          <p:cNvSpPr>
            <a:spLocks noChangeShapeType="1"/>
          </p:cNvSpPr>
          <p:nvPr/>
        </p:nvSpPr>
        <p:spPr bwMode="auto">
          <a:xfrm flipV="1">
            <a:off x="3208337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0" name="Line 2938"/>
          <p:cNvSpPr>
            <a:spLocks noChangeShapeType="1"/>
          </p:cNvSpPr>
          <p:nvPr/>
        </p:nvSpPr>
        <p:spPr bwMode="auto">
          <a:xfrm>
            <a:off x="3251199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" name="Line 2939"/>
          <p:cNvSpPr>
            <a:spLocks noChangeShapeType="1"/>
          </p:cNvSpPr>
          <p:nvPr/>
        </p:nvSpPr>
        <p:spPr bwMode="auto">
          <a:xfrm>
            <a:off x="3251200" y="4910138"/>
            <a:ext cx="296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2" name="Line 2940"/>
          <p:cNvSpPr>
            <a:spLocks noChangeShapeType="1"/>
          </p:cNvSpPr>
          <p:nvPr/>
        </p:nvSpPr>
        <p:spPr bwMode="auto">
          <a:xfrm flipV="1">
            <a:off x="3548062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3" name="Line 2941"/>
          <p:cNvSpPr>
            <a:spLocks noChangeShapeType="1"/>
          </p:cNvSpPr>
          <p:nvPr/>
        </p:nvSpPr>
        <p:spPr bwMode="auto">
          <a:xfrm>
            <a:off x="3592512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4" name="Line 2942"/>
          <p:cNvSpPr>
            <a:spLocks noChangeShapeType="1"/>
          </p:cNvSpPr>
          <p:nvPr/>
        </p:nvSpPr>
        <p:spPr bwMode="auto">
          <a:xfrm>
            <a:off x="3592512" y="4910138"/>
            <a:ext cx="296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5" name="Line 2943"/>
          <p:cNvSpPr>
            <a:spLocks noChangeShapeType="1"/>
          </p:cNvSpPr>
          <p:nvPr/>
        </p:nvSpPr>
        <p:spPr bwMode="auto">
          <a:xfrm flipV="1">
            <a:off x="3889374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6" name="Line 2944"/>
          <p:cNvSpPr>
            <a:spLocks noChangeShapeType="1"/>
          </p:cNvSpPr>
          <p:nvPr/>
        </p:nvSpPr>
        <p:spPr bwMode="auto">
          <a:xfrm>
            <a:off x="3935412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7" name="Line 2945"/>
          <p:cNvSpPr>
            <a:spLocks noChangeShapeType="1"/>
          </p:cNvSpPr>
          <p:nvPr/>
        </p:nvSpPr>
        <p:spPr bwMode="auto">
          <a:xfrm>
            <a:off x="3935412" y="4910138"/>
            <a:ext cx="296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8" name="Line 2946"/>
          <p:cNvSpPr>
            <a:spLocks noChangeShapeType="1"/>
          </p:cNvSpPr>
          <p:nvPr/>
        </p:nvSpPr>
        <p:spPr bwMode="auto">
          <a:xfrm flipV="1">
            <a:off x="4232274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9" name="Line 2947"/>
          <p:cNvSpPr>
            <a:spLocks noChangeShapeType="1"/>
          </p:cNvSpPr>
          <p:nvPr/>
        </p:nvSpPr>
        <p:spPr bwMode="auto">
          <a:xfrm>
            <a:off x="4276724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0" name="Line 2948"/>
          <p:cNvSpPr>
            <a:spLocks noChangeShapeType="1"/>
          </p:cNvSpPr>
          <p:nvPr/>
        </p:nvSpPr>
        <p:spPr bwMode="auto">
          <a:xfrm>
            <a:off x="4276725" y="4910138"/>
            <a:ext cx="296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" name="Line 2949"/>
          <p:cNvSpPr>
            <a:spLocks noChangeShapeType="1"/>
          </p:cNvSpPr>
          <p:nvPr/>
        </p:nvSpPr>
        <p:spPr bwMode="auto">
          <a:xfrm flipV="1">
            <a:off x="4573587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2" name="Line 2950"/>
          <p:cNvSpPr>
            <a:spLocks noChangeShapeType="1"/>
          </p:cNvSpPr>
          <p:nvPr/>
        </p:nvSpPr>
        <p:spPr bwMode="auto">
          <a:xfrm>
            <a:off x="4618037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3" name="Line 2951"/>
          <p:cNvSpPr>
            <a:spLocks noChangeShapeType="1"/>
          </p:cNvSpPr>
          <p:nvPr/>
        </p:nvSpPr>
        <p:spPr bwMode="auto">
          <a:xfrm>
            <a:off x="4618037" y="4910138"/>
            <a:ext cx="296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4" name="Line 2952"/>
          <p:cNvSpPr>
            <a:spLocks noChangeShapeType="1"/>
          </p:cNvSpPr>
          <p:nvPr/>
        </p:nvSpPr>
        <p:spPr bwMode="auto">
          <a:xfrm flipV="1">
            <a:off x="4914899" y="48672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35499" y="4295776"/>
            <a:ext cx="255588" cy="398463"/>
            <a:chOff x="2806700" y="3381375"/>
            <a:chExt cx="255588" cy="398463"/>
          </a:xfrm>
        </p:grpSpPr>
        <p:sp>
          <p:nvSpPr>
            <p:cNvPr id="3457" name="Line 385"/>
            <p:cNvSpPr>
              <a:spLocks noChangeShapeType="1"/>
            </p:cNvSpPr>
            <p:nvPr/>
          </p:nvSpPr>
          <p:spPr bwMode="auto">
            <a:xfrm flipV="1">
              <a:off x="2806700" y="3754438"/>
              <a:ext cx="42863" cy="25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8" name="Line 386"/>
            <p:cNvSpPr>
              <a:spLocks noChangeShapeType="1"/>
            </p:cNvSpPr>
            <p:nvPr/>
          </p:nvSpPr>
          <p:spPr bwMode="auto">
            <a:xfrm flipV="1">
              <a:off x="2849563" y="3673475"/>
              <a:ext cx="41275" cy="809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9" name="Line 387"/>
            <p:cNvSpPr>
              <a:spLocks noChangeShapeType="1"/>
            </p:cNvSpPr>
            <p:nvPr/>
          </p:nvSpPr>
          <p:spPr bwMode="auto">
            <a:xfrm flipV="1">
              <a:off x="2890838" y="3514725"/>
              <a:ext cx="44450" cy="1587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0" name="Line 388"/>
            <p:cNvSpPr>
              <a:spLocks noChangeShapeType="1"/>
            </p:cNvSpPr>
            <p:nvPr/>
          </p:nvSpPr>
          <p:spPr bwMode="auto">
            <a:xfrm flipV="1">
              <a:off x="2935288" y="3381375"/>
              <a:ext cx="39687" cy="133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" name="Line 389"/>
            <p:cNvSpPr>
              <a:spLocks noChangeShapeType="1"/>
            </p:cNvSpPr>
            <p:nvPr/>
          </p:nvSpPr>
          <p:spPr bwMode="auto">
            <a:xfrm>
              <a:off x="2974975" y="3381375"/>
              <a:ext cx="4762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2" name="Line 390"/>
            <p:cNvSpPr>
              <a:spLocks noChangeShapeType="1"/>
            </p:cNvSpPr>
            <p:nvPr/>
          </p:nvSpPr>
          <p:spPr bwMode="auto">
            <a:xfrm>
              <a:off x="3022600" y="3387725"/>
              <a:ext cx="39688" cy="1444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66999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4766" y="206906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6</a:t>
            </a:r>
          </a:p>
        </p:txBody>
      </p:sp>
      <p:sp>
        <p:nvSpPr>
          <p:cNvPr id="6234" name="TextBox 6233"/>
          <p:cNvSpPr txBox="1"/>
          <p:nvPr/>
        </p:nvSpPr>
        <p:spPr>
          <a:xfrm>
            <a:off x="2209800" y="2971801"/>
            <a:ext cx="33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-6</a:t>
            </a:r>
          </a:p>
        </p:txBody>
      </p:sp>
      <p:sp>
        <p:nvSpPr>
          <p:cNvPr id="6235" name="TextBox 6234"/>
          <p:cNvSpPr txBox="1"/>
          <p:nvPr/>
        </p:nvSpPr>
        <p:spPr>
          <a:xfrm>
            <a:off x="2264766" y="2520435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696571" y="2546438"/>
            <a:ext cx="93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% signal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479762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Row</a:t>
            </a:r>
          </a:p>
        </p:txBody>
      </p:sp>
      <p:sp>
        <p:nvSpPr>
          <p:cNvPr id="6236" name="TextBox 6235"/>
          <p:cNvSpPr txBox="1"/>
          <p:nvPr/>
        </p:nvSpPr>
        <p:spPr>
          <a:xfrm rot="16200000">
            <a:off x="1467971" y="4018430"/>
            <a:ext cx="93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% signal</a:t>
            </a:r>
          </a:p>
        </p:txBody>
      </p:sp>
      <p:sp>
        <p:nvSpPr>
          <p:cNvPr id="6237" name="TextBox 6236"/>
          <p:cNvSpPr txBox="1"/>
          <p:nvPr/>
        </p:nvSpPr>
        <p:spPr>
          <a:xfrm>
            <a:off x="2057400" y="328529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8</a:t>
            </a:r>
          </a:p>
        </p:txBody>
      </p:sp>
      <p:sp>
        <p:nvSpPr>
          <p:cNvPr id="6239" name="TextBox 6238"/>
          <p:cNvSpPr txBox="1"/>
          <p:nvPr/>
        </p:nvSpPr>
        <p:spPr>
          <a:xfrm>
            <a:off x="2057400" y="456902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0</a:t>
            </a:r>
          </a:p>
        </p:txBody>
      </p:sp>
      <p:sp>
        <p:nvSpPr>
          <p:cNvPr id="6240" name="TextBox 6239"/>
          <p:cNvSpPr txBox="1"/>
          <p:nvPr/>
        </p:nvSpPr>
        <p:spPr>
          <a:xfrm>
            <a:off x="2057400" y="388620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7999" y="5181600"/>
            <a:ext cx="122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Small faces</a:t>
            </a:r>
          </a:p>
        </p:txBody>
      </p:sp>
      <p:grpSp>
        <p:nvGrpSpPr>
          <p:cNvPr id="6249" name="Group 6248"/>
          <p:cNvGrpSpPr/>
          <p:nvPr/>
        </p:nvGrpSpPr>
        <p:grpSpPr>
          <a:xfrm>
            <a:off x="2590800" y="4876801"/>
            <a:ext cx="2333061" cy="307777"/>
            <a:chOff x="762000" y="3962400"/>
            <a:chExt cx="2333061" cy="307777"/>
          </a:xfrm>
        </p:grpSpPr>
        <p:sp>
          <p:nvSpPr>
            <p:cNvPr id="6250" name="TextBox 6249"/>
            <p:cNvSpPr txBox="1"/>
            <p:nvPr/>
          </p:nvSpPr>
          <p:spPr>
            <a:xfrm>
              <a:off x="7620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6251" name="TextBox 6250"/>
            <p:cNvSpPr txBox="1"/>
            <p:nvPr/>
          </p:nvSpPr>
          <p:spPr>
            <a:xfrm>
              <a:off x="11049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6252" name="TextBox 6251"/>
            <p:cNvSpPr txBox="1"/>
            <p:nvPr/>
          </p:nvSpPr>
          <p:spPr>
            <a:xfrm>
              <a:off x="14478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6253" name="TextBox 6252"/>
            <p:cNvSpPr txBox="1"/>
            <p:nvPr/>
          </p:nvSpPr>
          <p:spPr>
            <a:xfrm>
              <a:off x="17907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6254" name="TextBox 6253"/>
            <p:cNvSpPr txBox="1"/>
            <p:nvPr/>
          </p:nvSpPr>
          <p:spPr>
            <a:xfrm>
              <a:off x="21336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6255" name="TextBox 6254"/>
            <p:cNvSpPr txBox="1"/>
            <p:nvPr/>
          </p:nvSpPr>
          <p:spPr>
            <a:xfrm>
              <a:off x="24765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6256" name="TextBox 6255"/>
            <p:cNvSpPr txBox="1"/>
            <p:nvPr/>
          </p:nvSpPr>
          <p:spPr>
            <a:xfrm>
              <a:off x="2819400" y="39624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7</a:t>
              </a:r>
            </a:p>
          </p:txBody>
        </p:sp>
      </p:grpSp>
      <p:sp>
        <p:nvSpPr>
          <p:cNvPr id="6273" name="TextBox 6272"/>
          <p:cNvSpPr txBox="1"/>
          <p:nvPr/>
        </p:nvSpPr>
        <p:spPr>
          <a:xfrm>
            <a:off x="2743199" y="3352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6274" name="TextBox 6273"/>
          <p:cNvSpPr txBox="1"/>
          <p:nvPr/>
        </p:nvSpPr>
        <p:spPr>
          <a:xfrm>
            <a:off x="2743199" y="35476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Model</a:t>
            </a:r>
          </a:p>
        </p:txBody>
      </p:sp>
      <p:sp>
        <p:nvSpPr>
          <p:cNvPr id="1472" name="TextBox 1471"/>
          <p:cNvSpPr txBox="1"/>
          <p:nvPr/>
        </p:nvSpPr>
        <p:spPr>
          <a:xfrm>
            <a:off x="1036437" y="663724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B3"/>
                </a:solidFill>
              </a:rPr>
              <a:t>Important aspect of an encoding model: prediction</a:t>
            </a:r>
          </a:p>
          <a:p>
            <a:pPr algn="ctr"/>
            <a:r>
              <a:rPr lang="en-US" sz="3200" dirty="0" smtClean="0"/>
              <a:t>Use the </a:t>
            </a:r>
            <a:r>
              <a:rPr lang="en-US" sz="3200" dirty="0"/>
              <a:t>pRF to predict the voxel’s </a:t>
            </a:r>
            <a:r>
              <a:rPr lang="en-US" sz="3200" dirty="0" smtClean="0"/>
              <a:t>responses to new stimuli</a:t>
            </a:r>
            <a:endParaRPr lang="en-US" sz="3200" dirty="0"/>
          </a:p>
        </p:txBody>
      </p:sp>
      <p:sp>
        <p:nvSpPr>
          <p:cNvPr id="1473" name="TextBox 1472"/>
          <p:cNvSpPr txBox="1"/>
          <p:nvPr/>
        </p:nvSpPr>
        <p:spPr>
          <a:xfrm>
            <a:off x="6003092" y="6502721"/>
            <a:ext cx="466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376092"/>
                </a:solidFill>
              </a:rPr>
              <a:t>Kay, Weiner, Grill-Spector, Current Biology, 2015</a:t>
            </a:r>
          </a:p>
        </p:txBody>
      </p:sp>
      <p:sp>
        <p:nvSpPr>
          <p:cNvPr id="1474" name="TextBox 1473"/>
          <p:cNvSpPr txBox="1"/>
          <p:nvPr/>
        </p:nvSpPr>
        <p:spPr>
          <a:xfrm flipH="1">
            <a:off x="2060529" y="5543461"/>
            <a:ext cx="822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example left IOG voxel responds to faces in the lower right visual field</a:t>
            </a:r>
          </a:p>
        </p:txBody>
      </p:sp>
      <p:sp>
        <p:nvSpPr>
          <p:cNvPr id="1493" name="TextBox 1492"/>
          <p:cNvSpPr txBox="1"/>
          <p:nvPr/>
        </p:nvSpPr>
        <p:spPr>
          <a:xfrm>
            <a:off x="3731145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1494" name="TextBox 1493"/>
          <p:cNvSpPr txBox="1"/>
          <p:nvPr/>
        </p:nvSpPr>
        <p:spPr>
          <a:xfrm rot="16200000">
            <a:off x="3832242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  <p:pic>
        <p:nvPicPr>
          <p:cNvPr id="702" name="multiclass62cropFINAL (mapping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1811" y="24288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0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1" y="1828800"/>
            <a:ext cx="8508999" cy="3722132"/>
            <a:chOff x="-76199" y="914400"/>
            <a:chExt cx="8508999" cy="3722132"/>
          </a:xfrm>
        </p:grpSpPr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74763"/>
              <a:ext cx="1254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661988" y="1279525"/>
              <a:ext cx="100012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74763"/>
              <a:ext cx="1254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 flipH="1">
              <a:off x="661988" y="2322513"/>
              <a:ext cx="1000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661988" y="1279525"/>
              <a:ext cx="1000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762000" y="1279525"/>
              <a:ext cx="0" cy="1042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508000" y="4433888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508000" y="2486025"/>
              <a:ext cx="0" cy="19478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508000" y="3786188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>
              <a:off x="508000" y="3135313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508000" y="2486025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509588" y="3786188"/>
              <a:ext cx="79232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741363" y="3786188"/>
              <a:ext cx="42862" cy="1666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741363" y="3786188"/>
              <a:ext cx="0" cy="166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>
              <a:off x="741363" y="395287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784225" y="3786188"/>
              <a:ext cx="0" cy="166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flipH="1">
              <a:off x="7413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784225" y="3786188"/>
              <a:ext cx="41275" cy="1460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>
              <a:off x="784225" y="3786188"/>
              <a:ext cx="0" cy="146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784225" y="39322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 flipV="1">
              <a:off x="825500" y="3786188"/>
              <a:ext cx="0" cy="146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 flipH="1">
              <a:off x="7842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825500" y="3708400"/>
              <a:ext cx="42863" cy="777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 flipV="1">
              <a:off x="825500" y="3708400"/>
              <a:ext cx="0" cy="777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825500" y="370840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868363" y="3708400"/>
              <a:ext cx="0" cy="777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 flipH="1">
              <a:off x="8255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868363" y="3786188"/>
              <a:ext cx="41275" cy="247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73"/>
            <p:cNvSpPr>
              <a:spLocks noChangeShapeType="1"/>
            </p:cNvSpPr>
            <p:nvPr/>
          </p:nvSpPr>
          <p:spPr bwMode="auto">
            <a:xfrm>
              <a:off x="868363" y="3786188"/>
              <a:ext cx="0" cy="247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>
              <a:off x="868363" y="40338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 flipV="1">
              <a:off x="909638" y="3786188"/>
              <a:ext cx="0" cy="247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76"/>
            <p:cNvSpPr>
              <a:spLocks noChangeShapeType="1"/>
            </p:cNvSpPr>
            <p:nvPr/>
          </p:nvSpPr>
          <p:spPr bwMode="auto">
            <a:xfrm flipH="1">
              <a:off x="8683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9096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 flipH="1">
              <a:off x="9096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954088" y="3665538"/>
              <a:ext cx="39687" cy="120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 flipV="1">
              <a:off x="954088" y="3665538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>
              <a:off x="954088" y="366553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>
              <a:off x="993775" y="3665538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 flipH="1">
              <a:off x="954088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993775" y="3773488"/>
              <a:ext cx="47625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 flipV="1">
              <a:off x="993775" y="3773488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993775" y="37734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>
              <a:off x="1041400" y="3773488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 flipH="1">
              <a:off x="993775" y="37861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 flipV="1">
              <a:off x="1020763" y="3732213"/>
              <a:ext cx="0" cy="841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 flipV="1">
              <a:off x="974725" y="3636963"/>
              <a:ext cx="0" cy="539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 flipV="1">
              <a:off x="933450" y="3706813"/>
              <a:ext cx="0" cy="1587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Line 92"/>
            <p:cNvSpPr>
              <a:spLocks noChangeShapeType="1"/>
            </p:cNvSpPr>
            <p:nvPr/>
          </p:nvSpPr>
          <p:spPr bwMode="auto">
            <a:xfrm flipV="1">
              <a:off x="889000" y="3824288"/>
              <a:ext cx="0" cy="417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V="1">
              <a:off x="847725" y="3590925"/>
              <a:ext cx="0" cy="234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94"/>
            <p:cNvSpPr>
              <a:spLocks noChangeShapeType="1"/>
            </p:cNvSpPr>
            <p:nvPr/>
          </p:nvSpPr>
          <p:spPr bwMode="auto">
            <a:xfrm flipV="1">
              <a:off x="804863" y="3821113"/>
              <a:ext cx="0" cy="2238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95"/>
            <p:cNvSpPr>
              <a:spLocks noChangeShapeType="1"/>
            </p:cNvSpPr>
            <p:nvPr/>
          </p:nvSpPr>
          <p:spPr bwMode="auto">
            <a:xfrm flipV="1">
              <a:off x="763588" y="3890963"/>
              <a:ext cx="0" cy="1254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 flipV="1">
              <a:off x="763588" y="3783013"/>
              <a:ext cx="412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 flipV="1">
              <a:off x="804863" y="3778250"/>
              <a:ext cx="428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 flipV="1">
              <a:off x="847725" y="3765550"/>
              <a:ext cx="41275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 flipV="1">
              <a:off x="889000" y="3757613"/>
              <a:ext cx="4445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Line 100"/>
            <p:cNvSpPr>
              <a:spLocks noChangeShapeType="1"/>
            </p:cNvSpPr>
            <p:nvPr/>
          </p:nvSpPr>
          <p:spPr bwMode="auto">
            <a:xfrm>
              <a:off x="933450" y="3757613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Line 101"/>
            <p:cNvSpPr>
              <a:spLocks noChangeShapeType="1"/>
            </p:cNvSpPr>
            <p:nvPr/>
          </p:nvSpPr>
          <p:spPr bwMode="auto">
            <a:xfrm>
              <a:off x="974725" y="3757613"/>
              <a:ext cx="46038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1081088" y="3786188"/>
              <a:ext cx="44450" cy="666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Line 103"/>
            <p:cNvSpPr>
              <a:spLocks noChangeShapeType="1"/>
            </p:cNvSpPr>
            <p:nvPr/>
          </p:nvSpPr>
          <p:spPr bwMode="auto">
            <a:xfrm>
              <a:off x="1081088" y="3786188"/>
              <a:ext cx="0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Line 104"/>
            <p:cNvSpPr>
              <a:spLocks noChangeShapeType="1"/>
            </p:cNvSpPr>
            <p:nvPr/>
          </p:nvSpPr>
          <p:spPr bwMode="auto">
            <a:xfrm>
              <a:off x="1081088" y="38528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Line 105"/>
            <p:cNvSpPr>
              <a:spLocks noChangeShapeType="1"/>
            </p:cNvSpPr>
            <p:nvPr/>
          </p:nvSpPr>
          <p:spPr bwMode="auto">
            <a:xfrm flipV="1">
              <a:off x="1125538" y="3786188"/>
              <a:ext cx="0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106"/>
            <p:cNvSpPr>
              <a:spLocks noChangeShapeType="1"/>
            </p:cNvSpPr>
            <p:nvPr/>
          </p:nvSpPr>
          <p:spPr bwMode="auto">
            <a:xfrm flipH="1">
              <a:off x="10810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125538" y="3733800"/>
              <a:ext cx="41275" cy="523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 flipV="1">
              <a:off x="1125538" y="3733800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Line 109"/>
            <p:cNvSpPr>
              <a:spLocks noChangeShapeType="1"/>
            </p:cNvSpPr>
            <p:nvPr/>
          </p:nvSpPr>
          <p:spPr bwMode="auto">
            <a:xfrm>
              <a:off x="1125538" y="37338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>
              <a:off x="1166813" y="3733800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 flipH="1">
              <a:off x="11255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1166813" y="3786188"/>
              <a:ext cx="42862" cy="1127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>
              <a:off x="1166813" y="3786188"/>
              <a:ext cx="0" cy="1127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>
              <a:off x="1166813" y="389890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 flipV="1">
              <a:off x="1209675" y="3786188"/>
              <a:ext cx="0" cy="1127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 flipH="1">
              <a:off x="11668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1209675" y="3654425"/>
              <a:ext cx="41275" cy="131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 flipV="1">
              <a:off x="1209675" y="3654425"/>
              <a:ext cx="0" cy="131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Line 119"/>
            <p:cNvSpPr>
              <a:spLocks noChangeShapeType="1"/>
            </p:cNvSpPr>
            <p:nvPr/>
          </p:nvSpPr>
          <p:spPr bwMode="auto">
            <a:xfrm>
              <a:off x="1209675" y="3654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>
              <a:off x="1250950" y="3654425"/>
              <a:ext cx="0" cy="131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 flipH="1">
              <a:off x="12096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1250950" y="3786188"/>
              <a:ext cx="42863" cy="1063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Line 123"/>
            <p:cNvSpPr>
              <a:spLocks noChangeShapeType="1"/>
            </p:cNvSpPr>
            <p:nvPr/>
          </p:nvSpPr>
          <p:spPr bwMode="auto">
            <a:xfrm>
              <a:off x="1250950" y="3786188"/>
              <a:ext cx="0" cy="106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124"/>
            <p:cNvSpPr>
              <a:spLocks noChangeShapeType="1"/>
            </p:cNvSpPr>
            <p:nvPr/>
          </p:nvSpPr>
          <p:spPr bwMode="auto">
            <a:xfrm>
              <a:off x="1250950" y="389255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Line 125"/>
            <p:cNvSpPr>
              <a:spLocks noChangeShapeType="1"/>
            </p:cNvSpPr>
            <p:nvPr/>
          </p:nvSpPr>
          <p:spPr bwMode="auto">
            <a:xfrm flipV="1">
              <a:off x="1293813" y="3786188"/>
              <a:ext cx="0" cy="106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 flipH="1">
              <a:off x="12509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1293813" y="3394075"/>
              <a:ext cx="41275" cy="392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Line 128"/>
            <p:cNvSpPr>
              <a:spLocks noChangeShapeType="1"/>
            </p:cNvSpPr>
            <p:nvPr/>
          </p:nvSpPr>
          <p:spPr bwMode="auto">
            <a:xfrm flipV="1">
              <a:off x="1293813" y="3394075"/>
              <a:ext cx="0" cy="392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>
              <a:off x="1293813" y="33940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Line 130"/>
            <p:cNvSpPr>
              <a:spLocks noChangeShapeType="1"/>
            </p:cNvSpPr>
            <p:nvPr/>
          </p:nvSpPr>
          <p:spPr bwMode="auto">
            <a:xfrm>
              <a:off x="1335088" y="3394075"/>
              <a:ext cx="0" cy="392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Line 131"/>
            <p:cNvSpPr>
              <a:spLocks noChangeShapeType="1"/>
            </p:cNvSpPr>
            <p:nvPr/>
          </p:nvSpPr>
          <p:spPr bwMode="auto">
            <a:xfrm flipH="1">
              <a:off x="12938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1335088" y="3652838"/>
              <a:ext cx="46037" cy="133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/>
          </p:nvSpPr>
          <p:spPr bwMode="auto">
            <a:xfrm flipV="1">
              <a:off x="1335088" y="365283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/>
          </p:nvSpPr>
          <p:spPr bwMode="auto">
            <a:xfrm>
              <a:off x="1335088" y="365283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/>
          </p:nvSpPr>
          <p:spPr bwMode="auto">
            <a:xfrm>
              <a:off x="1381125" y="365283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/>
          </p:nvSpPr>
          <p:spPr bwMode="auto">
            <a:xfrm flipH="1">
              <a:off x="1335088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/>
          </p:nvSpPr>
          <p:spPr bwMode="auto">
            <a:xfrm flipV="1">
              <a:off x="1360488" y="3495675"/>
              <a:ext cx="0" cy="3111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/>
          </p:nvSpPr>
          <p:spPr bwMode="auto">
            <a:xfrm flipV="1">
              <a:off x="1314450" y="3160713"/>
              <a:ext cx="0" cy="4683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/>
          </p:nvSpPr>
          <p:spPr bwMode="auto">
            <a:xfrm flipV="1">
              <a:off x="1273175" y="3806825"/>
              <a:ext cx="0" cy="173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/>
          </p:nvSpPr>
          <p:spPr bwMode="auto">
            <a:xfrm flipV="1">
              <a:off x="1230313" y="3514725"/>
              <a:ext cx="0" cy="2778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/>
          </p:nvSpPr>
          <p:spPr bwMode="auto">
            <a:xfrm flipV="1">
              <a:off x="1189038" y="3846513"/>
              <a:ext cx="0" cy="107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/>
          </p:nvSpPr>
          <p:spPr bwMode="auto">
            <a:xfrm flipV="1">
              <a:off x="1146175" y="3708400"/>
              <a:ext cx="0" cy="46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/>
          </p:nvSpPr>
          <p:spPr bwMode="auto">
            <a:xfrm flipV="1">
              <a:off x="1104900" y="3716338"/>
              <a:ext cx="0" cy="2698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/>
          </p:nvSpPr>
          <p:spPr bwMode="auto">
            <a:xfrm flipV="1">
              <a:off x="1104900" y="3778250"/>
              <a:ext cx="412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/>
          </p:nvSpPr>
          <p:spPr bwMode="auto">
            <a:xfrm flipV="1">
              <a:off x="1146175" y="3749675"/>
              <a:ext cx="42863" cy="285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/>
          </p:nvSpPr>
          <p:spPr bwMode="auto">
            <a:xfrm flipV="1">
              <a:off x="1189038" y="3695700"/>
              <a:ext cx="41275" cy="539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/>
          </p:nvSpPr>
          <p:spPr bwMode="auto">
            <a:xfrm flipV="1">
              <a:off x="1230313" y="3646488"/>
              <a:ext cx="42862" cy="492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/>
          </p:nvSpPr>
          <p:spPr bwMode="auto">
            <a:xfrm>
              <a:off x="1273175" y="3646488"/>
              <a:ext cx="412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/>
          </p:nvSpPr>
          <p:spPr bwMode="auto">
            <a:xfrm>
              <a:off x="1314450" y="3652838"/>
              <a:ext cx="46038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1422400" y="3786188"/>
              <a:ext cx="44450" cy="920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/>
          </p:nvSpPr>
          <p:spPr bwMode="auto">
            <a:xfrm>
              <a:off x="1422400" y="3786188"/>
              <a:ext cx="0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/>
          </p:nvSpPr>
          <p:spPr bwMode="auto">
            <a:xfrm>
              <a:off x="1422400" y="38782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Line 153"/>
            <p:cNvSpPr>
              <a:spLocks noChangeShapeType="1"/>
            </p:cNvSpPr>
            <p:nvPr/>
          </p:nvSpPr>
          <p:spPr bwMode="auto">
            <a:xfrm flipV="1">
              <a:off x="1466850" y="3786188"/>
              <a:ext cx="0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Line 154"/>
            <p:cNvSpPr>
              <a:spLocks noChangeShapeType="1"/>
            </p:cNvSpPr>
            <p:nvPr/>
          </p:nvSpPr>
          <p:spPr bwMode="auto">
            <a:xfrm flipH="1">
              <a:off x="14224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>
              <a:off x="1466850" y="3786188"/>
              <a:ext cx="39688" cy="3508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Line 156"/>
            <p:cNvSpPr>
              <a:spLocks noChangeShapeType="1"/>
            </p:cNvSpPr>
            <p:nvPr/>
          </p:nvSpPr>
          <p:spPr bwMode="auto">
            <a:xfrm>
              <a:off x="1466850" y="3786188"/>
              <a:ext cx="0" cy="350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Line 157"/>
            <p:cNvSpPr>
              <a:spLocks noChangeShapeType="1"/>
            </p:cNvSpPr>
            <p:nvPr/>
          </p:nvSpPr>
          <p:spPr bwMode="auto">
            <a:xfrm>
              <a:off x="1466850" y="4137025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/>
          </p:nvSpPr>
          <p:spPr bwMode="auto">
            <a:xfrm flipV="1">
              <a:off x="1506538" y="3786188"/>
              <a:ext cx="0" cy="350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/>
          </p:nvSpPr>
          <p:spPr bwMode="auto">
            <a:xfrm flipH="1">
              <a:off x="146685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Rectangle 160"/>
            <p:cNvSpPr>
              <a:spLocks noChangeArrowheads="1"/>
            </p:cNvSpPr>
            <p:nvPr/>
          </p:nvSpPr>
          <p:spPr bwMode="auto">
            <a:xfrm>
              <a:off x="1506538" y="3786188"/>
              <a:ext cx="44450" cy="127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/>
          </p:nvSpPr>
          <p:spPr bwMode="auto">
            <a:xfrm>
              <a:off x="1506538" y="3786188"/>
              <a:ext cx="0" cy="127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>
              <a:off x="1506538" y="3913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/>
          </p:nvSpPr>
          <p:spPr bwMode="auto">
            <a:xfrm flipV="1">
              <a:off x="1550988" y="3786188"/>
              <a:ext cx="0" cy="127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/>
          </p:nvSpPr>
          <p:spPr bwMode="auto">
            <a:xfrm flipH="1">
              <a:off x="15065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Rectangle 165"/>
            <p:cNvSpPr>
              <a:spLocks noChangeArrowheads="1"/>
            </p:cNvSpPr>
            <p:nvPr/>
          </p:nvSpPr>
          <p:spPr bwMode="auto">
            <a:xfrm>
              <a:off x="1550988" y="3465513"/>
              <a:ext cx="41275" cy="3206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Line 166"/>
            <p:cNvSpPr>
              <a:spLocks noChangeShapeType="1"/>
            </p:cNvSpPr>
            <p:nvPr/>
          </p:nvSpPr>
          <p:spPr bwMode="auto">
            <a:xfrm flipV="1">
              <a:off x="1550988" y="3465513"/>
              <a:ext cx="0" cy="320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Line 167"/>
            <p:cNvSpPr>
              <a:spLocks noChangeShapeType="1"/>
            </p:cNvSpPr>
            <p:nvPr/>
          </p:nvSpPr>
          <p:spPr bwMode="auto">
            <a:xfrm>
              <a:off x="1550988" y="34655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Line 168"/>
            <p:cNvSpPr>
              <a:spLocks noChangeShapeType="1"/>
            </p:cNvSpPr>
            <p:nvPr/>
          </p:nvSpPr>
          <p:spPr bwMode="auto">
            <a:xfrm>
              <a:off x="1592263" y="3465513"/>
              <a:ext cx="0" cy="320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Line 169"/>
            <p:cNvSpPr>
              <a:spLocks noChangeShapeType="1"/>
            </p:cNvSpPr>
            <p:nvPr/>
          </p:nvSpPr>
          <p:spPr bwMode="auto">
            <a:xfrm flipH="1">
              <a:off x="15509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Rectangle 170"/>
            <p:cNvSpPr>
              <a:spLocks noChangeArrowheads="1"/>
            </p:cNvSpPr>
            <p:nvPr/>
          </p:nvSpPr>
          <p:spPr bwMode="auto">
            <a:xfrm>
              <a:off x="1592263" y="3349625"/>
              <a:ext cx="42862" cy="4365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/>
          </p:nvSpPr>
          <p:spPr bwMode="auto">
            <a:xfrm flipV="1">
              <a:off x="1592263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/>
          </p:nvSpPr>
          <p:spPr bwMode="auto">
            <a:xfrm>
              <a:off x="1592263" y="33496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/>
          </p:nvSpPr>
          <p:spPr bwMode="auto">
            <a:xfrm>
              <a:off x="1635125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/>
          </p:nvSpPr>
          <p:spPr bwMode="auto">
            <a:xfrm flipH="1">
              <a:off x="15922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Rectangle 175"/>
            <p:cNvSpPr>
              <a:spLocks noChangeArrowheads="1"/>
            </p:cNvSpPr>
            <p:nvPr/>
          </p:nvSpPr>
          <p:spPr bwMode="auto">
            <a:xfrm>
              <a:off x="1635125" y="3168650"/>
              <a:ext cx="41275" cy="6175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/>
          </p:nvSpPr>
          <p:spPr bwMode="auto">
            <a:xfrm flipV="1">
              <a:off x="1635125" y="3168650"/>
              <a:ext cx="0" cy="617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/>
          </p:nvSpPr>
          <p:spPr bwMode="auto">
            <a:xfrm>
              <a:off x="1635125" y="31686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/>
          </p:nvSpPr>
          <p:spPr bwMode="auto">
            <a:xfrm>
              <a:off x="1676400" y="3168650"/>
              <a:ext cx="0" cy="617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Line 179"/>
            <p:cNvSpPr>
              <a:spLocks noChangeShapeType="1"/>
            </p:cNvSpPr>
            <p:nvPr/>
          </p:nvSpPr>
          <p:spPr bwMode="auto">
            <a:xfrm flipH="1">
              <a:off x="16351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Rectangle 180"/>
            <p:cNvSpPr>
              <a:spLocks noChangeArrowheads="1"/>
            </p:cNvSpPr>
            <p:nvPr/>
          </p:nvSpPr>
          <p:spPr bwMode="auto">
            <a:xfrm>
              <a:off x="1676400" y="3646488"/>
              <a:ext cx="46038" cy="139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Line 181"/>
            <p:cNvSpPr>
              <a:spLocks noChangeShapeType="1"/>
            </p:cNvSpPr>
            <p:nvPr/>
          </p:nvSpPr>
          <p:spPr bwMode="auto">
            <a:xfrm flipV="1">
              <a:off x="1676400" y="3646488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Line 182"/>
            <p:cNvSpPr>
              <a:spLocks noChangeShapeType="1"/>
            </p:cNvSpPr>
            <p:nvPr/>
          </p:nvSpPr>
          <p:spPr bwMode="auto">
            <a:xfrm>
              <a:off x="1676400" y="36464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Line 183"/>
            <p:cNvSpPr>
              <a:spLocks noChangeShapeType="1"/>
            </p:cNvSpPr>
            <p:nvPr/>
          </p:nvSpPr>
          <p:spPr bwMode="auto">
            <a:xfrm>
              <a:off x="1722438" y="3646488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Line 184"/>
            <p:cNvSpPr>
              <a:spLocks noChangeShapeType="1"/>
            </p:cNvSpPr>
            <p:nvPr/>
          </p:nvSpPr>
          <p:spPr bwMode="auto">
            <a:xfrm flipH="1">
              <a:off x="1676400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Line 185"/>
            <p:cNvSpPr>
              <a:spLocks noChangeShapeType="1"/>
            </p:cNvSpPr>
            <p:nvPr/>
          </p:nvSpPr>
          <p:spPr bwMode="auto">
            <a:xfrm flipV="1">
              <a:off x="1697038" y="3565525"/>
              <a:ext cx="0" cy="163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auto">
            <a:xfrm flipV="1">
              <a:off x="1655763" y="3106738"/>
              <a:ext cx="0" cy="1222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auto">
            <a:xfrm flipV="1">
              <a:off x="1612900" y="3302000"/>
              <a:ext cx="0" cy="936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auto">
            <a:xfrm flipV="1">
              <a:off x="1571625" y="3365500"/>
              <a:ext cx="0" cy="1968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auto">
            <a:xfrm flipV="1">
              <a:off x="1527175" y="3852863"/>
              <a:ext cx="0" cy="1222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Line 190"/>
            <p:cNvSpPr>
              <a:spLocks noChangeShapeType="1"/>
            </p:cNvSpPr>
            <p:nvPr/>
          </p:nvSpPr>
          <p:spPr bwMode="auto">
            <a:xfrm flipV="1">
              <a:off x="1485900" y="4084638"/>
              <a:ext cx="0" cy="1000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Line 191"/>
            <p:cNvSpPr>
              <a:spLocks noChangeShapeType="1"/>
            </p:cNvSpPr>
            <p:nvPr/>
          </p:nvSpPr>
          <p:spPr bwMode="auto">
            <a:xfrm flipV="1">
              <a:off x="1446213" y="3698875"/>
              <a:ext cx="0" cy="358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Line 192"/>
            <p:cNvSpPr>
              <a:spLocks noChangeShapeType="1"/>
            </p:cNvSpPr>
            <p:nvPr/>
          </p:nvSpPr>
          <p:spPr bwMode="auto">
            <a:xfrm flipV="1">
              <a:off x="1446213" y="3754438"/>
              <a:ext cx="39687" cy="25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/>
          </p:nvSpPr>
          <p:spPr bwMode="auto">
            <a:xfrm flipV="1">
              <a:off x="1485900" y="3673475"/>
              <a:ext cx="41275" cy="809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/>
          </p:nvSpPr>
          <p:spPr bwMode="auto">
            <a:xfrm flipV="1">
              <a:off x="1527175" y="3514725"/>
              <a:ext cx="44450" cy="1587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/>
          </p:nvSpPr>
          <p:spPr bwMode="auto">
            <a:xfrm flipV="1">
              <a:off x="1571625" y="3378200"/>
              <a:ext cx="41275" cy="136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/>
          </p:nvSpPr>
          <p:spPr bwMode="auto">
            <a:xfrm>
              <a:off x="1612900" y="3378200"/>
              <a:ext cx="42863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/>
          </p:nvSpPr>
          <p:spPr bwMode="auto">
            <a:xfrm>
              <a:off x="1655763" y="3386138"/>
              <a:ext cx="41275" cy="1428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Rectangle 198"/>
            <p:cNvSpPr>
              <a:spLocks noChangeArrowheads="1"/>
            </p:cNvSpPr>
            <p:nvPr/>
          </p:nvSpPr>
          <p:spPr bwMode="auto">
            <a:xfrm>
              <a:off x="1763713" y="3786188"/>
              <a:ext cx="42862" cy="968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Line 199"/>
            <p:cNvSpPr>
              <a:spLocks noChangeShapeType="1"/>
            </p:cNvSpPr>
            <p:nvPr/>
          </p:nvSpPr>
          <p:spPr bwMode="auto">
            <a:xfrm>
              <a:off x="1763713" y="3786188"/>
              <a:ext cx="0" cy="96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Line 200"/>
            <p:cNvSpPr>
              <a:spLocks noChangeShapeType="1"/>
            </p:cNvSpPr>
            <p:nvPr/>
          </p:nvSpPr>
          <p:spPr bwMode="auto">
            <a:xfrm>
              <a:off x="1763713" y="38830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Line 201"/>
            <p:cNvSpPr>
              <a:spLocks noChangeShapeType="1"/>
            </p:cNvSpPr>
            <p:nvPr/>
          </p:nvSpPr>
          <p:spPr bwMode="auto">
            <a:xfrm flipV="1">
              <a:off x="1806575" y="3786188"/>
              <a:ext cx="0" cy="96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Line 202"/>
            <p:cNvSpPr>
              <a:spLocks noChangeShapeType="1"/>
            </p:cNvSpPr>
            <p:nvPr/>
          </p:nvSpPr>
          <p:spPr bwMode="auto">
            <a:xfrm flipH="1">
              <a:off x="17637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Rectangle 203"/>
            <p:cNvSpPr>
              <a:spLocks noChangeArrowheads="1"/>
            </p:cNvSpPr>
            <p:nvPr/>
          </p:nvSpPr>
          <p:spPr bwMode="auto">
            <a:xfrm>
              <a:off x="1806575" y="3786188"/>
              <a:ext cx="41275" cy="1222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Line 204"/>
            <p:cNvSpPr>
              <a:spLocks noChangeShapeType="1"/>
            </p:cNvSpPr>
            <p:nvPr/>
          </p:nvSpPr>
          <p:spPr bwMode="auto">
            <a:xfrm>
              <a:off x="1806575" y="3786188"/>
              <a:ext cx="0" cy="122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Line 205"/>
            <p:cNvSpPr>
              <a:spLocks noChangeShapeType="1"/>
            </p:cNvSpPr>
            <p:nvPr/>
          </p:nvSpPr>
          <p:spPr bwMode="auto">
            <a:xfrm>
              <a:off x="1806575" y="3908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Line 206"/>
            <p:cNvSpPr>
              <a:spLocks noChangeShapeType="1"/>
            </p:cNvSpPr>
            <p:nvPr/>
          </p:nvSpPr>
          <p:spPr bwMode="auto">
            <a:xfrm flipV="1">
              <a:off x="1847850" y="3786188"/>
              <a:ext cx="0" cy="122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Line 208"/>
            <p:cNvSpPr>
              <a:spLocks noChangeShapeType="1"/>
            </p:cNvSpPr>
            <p:nvPr/>
          </p:nvSpPr>
          <p:spPr bwMode="auto">
            <a:xfrm flipH="1">
              <a:off x="18065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Rectangle 209"/>
            <p:cNvSpPr>
              <a:spLocks noChangeArrowheads="1"/>
            </p:cNvSpPr>
            <p:nvPr/>
          </p:nvSpPr>
          <p:spPr bwMode="auto">
            <a:xfrm>
              <a:off x="1847850" y="3519488"/>
              <a:ext cx="44450" cy="266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Line 210"/>
            <p:cNvSpPr>
              <a:spLocks noChangeShapeType="1"/>
            </p:cNvSpPr>
            <p:nvPr/>
          </p:nvSpPr>
          <p:spPr bwMode="auto">
            <a:xfrm flipV="1">
              <a:off x="1847850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Line 211"/>
            <p:cNvSpPr>
              <a:spLocks noChangeShapeType="1"/>
            </p:cNvSpPr>
            <p:nvPr/>
          </p:nvSpPr>
          <p:spPr bwMode="auto">
            <a:xfrm>
              <a:off x="1847850" y="35194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Line 212"/>
            <p:cNvSpPr>
              <a:spLocks noChangeShapeType="1"/>
            </p:cNvSpPr>
            <p:nvPr/>
          </p:nvSpPr>
          <p:spPr bwMode="auto">
            <a:xfrm>
              <a:off x="1892300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Line 213"/>
            <p:cNvSpPr>
              <a:spLocks noChangeShapeType="1"/>
            </p:cNvSpPr>
            <p:nvPr/>
          </p:nvSpPr>
          <p:spPr bwMode="auto">
            <a:xfrm flipH="1">
              <a:off x="18478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Rectangle 214"/>
            <p:cNvSpPr>
              <a:spLocks noChangeArrowheads="1"/>
            </p:cNvSpPr>
            <p:nvPr/>
          </p:nvSpPr>
          <p:spPr bwMode="auto">
            <a:xfrm>
              <a:off x="1892300" y="3494088"/>
              <a:ext cx="39688" cy="2921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Line 215"/>
            <p:cNvSpPr>
              <a:spLocks noChangeShapeType="1"/>
            </p:cNvSpPr>
            <p:nvPr/>
          </p:nvSpPr>
          <p:spPr bwMode="auto">
            <a:xfrm flipV="1">
              <a:off x="1892300" y="3494088"/>
              <a:ext cx="0" cy="292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Line 216"/>
            <p:cNvSpPr>
              <a:spLocks noChangeShapeType="1"/>
            </p:cNvSpPr>
            <p:nvPr/>
          </p:nvSpPr>
          <p:spPr bwMode="auto">
            <a:xfrm>
              <a:off x="1892300" y="34940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Line 217"/>
            <p:cNvSpPr>
              <a:spLocks noChangeShapeType="1"/>
            </p:cNvSpPr>
            <p:nvPr/>
          </p:nvSpPr>
          <p:spPr bwMode="auto">
            <a:xfrm>
              <a:off x="1931988" y="3494088"/>
              <a:ext cx="0" cy="292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Line 218"/>
            <p:cNvSpPr>
              <a:spLocks noChangeShapeType="1"/>
            </p:cNvSpPr>
            <p:nvPr/>
          </p:nvSpPr>
          <p:spPr bwMode="auto">
            <a:xfrm flipH="1">
              <a:off x="189230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Rectangle 219"/>
            <p:cNvSpPr>
              <a:spLocks noChangeArrowheads="1"/>
            </p:cNvSpPr>
            <p:nvPr/>
          </p:nvSpPr>
          <p:spPr bwMode="auto">
            <a:xfrm>
              <a:off x="1931988" y="3287713"/>
              <a:ext cx="44450" cy="498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Line 220"/>
            <p:cNvSpPr>
              <a:spLocks noChangeShapeType="1"/>
            </p:cNvSpPr>
            <p:nvPr/>
          </p:nvSpPr>
          <p:spPr bwMode="auto">
            <a:xfrm flipV="1">
              <a:off x="1931988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Line 221"/>
            <p:cNvSpPr>
              <a:spLocks noChangeShapeType="1"/>
            </p:cNvSpPr>
            <p:nvPr/>
          </p:nvSpPr>
          <p:spPr bwMode="auto">
            <a:xfrm>
              <a:off x="1931988" y="328771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Line 222"/>
            <p:cNvSpPr>
              <a:spLocks noChangeShapeType="1"/>
            </p:cNvSpPr>
            <p:nvPr/>
          </p:nvSpPr>
          <p:spPr bwMode="auto">
            <a:xfrm>
              <a:off x="1976438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Line 223"/>
            <p:cNvSpPr>
              <a:spLocks noChangeShapeType="1"/>
            </p:cNvSpPr>
            <p:nvPr/>
          </p:nvSpPr>
          <p:spPr bwMode="auto">
            <a:xfrm flipH="1">
              <a:off x="19319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Rectangle 224"/>
            <p:cNvSpPr>
              <a:spLocks noChangeArrowheads="1"/>
            </p:cNvSpPr>
            <p:nvPr/>
          </p:nvSpPr>
          <p:spPr bwMode="auto">
            <a:xfrm>
              <a:off x="1976438" y="3295650"/>
              <a:ext cx="41275" cy="4905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Line 225"/>
            <p:cNvSpPr>
              <a:spLocks noChangeShapeType="1"/>
            </p:cNvSpPr>
            <p:nvPr/>
          </p:nvSpPr>
          <p:spPr bwMode="auto">
            <a:xfrm flipV="1">
              <a:off x="1976438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Line 226"/>
            <p:cNvSpPr>
              <a:spLocks noChangeShapeType="1"/>
            </p:cNvSpPr>
            <p:nvPr/>
          </p:nvSpPr>
          <p:spPr bwMode="auto">
            <a:xfrm>
              <a:off x="1976438" y="32956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Line 227"/>
            <p:cNvSpPr>
              <a:spLocks noChangeShapeType="1"/>
            </p:cNvSpPr>
            <p:nvPr/>
          </p:nvSpPr>
          <p:spPr bwMode="auto">
            <a:xfrm>
              <a:off x="2017713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Line 228"/>
            <p:cNvSpPr>
              <a:spLocks noChangeShapeType="1"/>
            </p:cNvSpPr>
            <p:nvPr/>
          </p:nvSpPr>
          <p:spPr bwMode="auto">
            <a:xfrm flipH="1">
              <a:off x="19764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Rectangle 229"/>
            <p:cNvSpPr>
              <a:spLocks noChangeArrowheads="1"/>
            </p:cNvSpPr>
            <p:nvPr/>
          </p:nvSpPr>
          <p:spPr bwMode="auto">
            <a:xfrm>
              <a:off x="2017713" y="3368675"/>
              <a:ext cx="46037" cy="417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Line 230"/>
            <p:cNvSpPr>
              <a:spLocks noChangeShapeType="1"/>
            </p:cNvSpPr>
            <p:nvPr/>
          </p:nvSpPr>
          <p:spPr bwMode="auto">
            <a:xfrm flipV="1">
              <a:off x="2017713" y="3368675"/>
              <a:ext cx="0" cy="417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Line 231"/>
            <p:cNvSpPr>
              <a:spLocks noChangeShapeType="1"/>
            </p:cNvSpPr>
            <p:nvPr/>
          </p:nvSpPr>
          <p:spPr bwMode="auto">
            <a:xfrm>
              <a:off x="2017713" y="3368675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Line 232"/>
            <p:cNvSpPr>
              <a:spLocks noChangeShapeType="1"/>
            </p:cNvSpPr>
            <p:nvPr/>
          </p:nvSpPr>
          <p:spPr bwMode="auto">
            <a:xfrm>
              <a:off x="2063750" y="3368675"/>
              <a:ext cx="0" cy="417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Line 233"/>
            <p:cNvSpPr>
              <a:spLocks noChangeShapeType="1"/>
            </p:cNvSpPr>
            <p:nvPr/>
          </p:nvSpPr>
          <p:spPr bwMode="auto">
            <a:xfrm flipH="1">
              <a:off x="2017713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Line 234"/>
            <p:cNvSpPr>
              <a:spLocks noChangeShapeType="1"/>
            </p:cNvSpPr>
            <p:nvPr/>
          </p:nvSpPr>
          <p:spPr bwMode="auto">
            <a:xfrm flipV="1">
              <a:off x="2039938" y="3287713"/>
              <a:ext cx="0" cy="1603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Line 235"/>
            <p:cNvSpPr>
              <a:spLocks noChangeShapeType="1"/>
            </p:cNvSpPr>
            <p:nvPr/>
          </p:nvSpPr>
          <p:spPr bwMode="auto">
            <a:xfrm flipV="1">
              <a:off x="1997075" y="3222625"/>
              <a:ext cx="0" cy="1476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Line 236"/>
            <p:cNvSpPr>
              <a:spLocks noChangeShapeType="1"/>
            </p:cNvSpPr>
            <p:nvPr/>
          </p:nvSpPr>
          <p:spPr bwMode="auto">
            <a:xfrm flipV="1">
              <a:off x="1952625" y="3201988"/>
              <a:ext cx="0" cy="1714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Line 237"/>
            <p:cNvSpPr>
              <a:spLocks noChangeShapeType="1"/>
            </p:cNvSpPr>
            <p:nvPr/>
          </p:nvSpPr>
          <p:spPr bwMode="auto">
            <a:xfrm flipV="1">
              <a:off x="1911350" y="3414713"/>
              <a:ext cx="0" cy="1603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Line 238"/>
            <p:cNvSpPr>
              <a:spLocks noChangeShapeType="1"/>
            </p:cNvSpPr>
            <p:nvPr/>
          </p:nvSpPr>
          <p:spPr bwMode="auto">
            <a:xfrm flipV="1">
              <a:off x="1868488" y="3286125"/>
              <a:ext cx="0" cy="4683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Line 239"/>
            <p:cNvSpPr>
              <a:spLocks noChangeShapeType="1"/>
            </p:cNvSpPr>
            <p:nvPr/>
          </p:nvSpPr>
          <p:spPr bwMode="auto">
            <a:xfrm flipV="1">
              <a:off x="1827213" y="3706813"/>
              <a:ext cx="0" cy="3984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Line 240"/>
            <p:cNvSpPr>
              <a:spLocks noChangeShapeType="1"/>
            </p:cNvSpPr>
            <p:nvPr/>
          </p:nvSpPr>
          <p:spPr bwMode="auto">
            <a:xfrm flipV="1">
              <a:off x="1784350" y="3833813"/>
              <a:ext cx="0" cy="1000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Line 241"/>
            <p:cNvSpPr>
              <a:spLocks noChangeShapeType="1"/>
            </p:cNvSpPr>
            <p:nvPr/>
          </p:nvSpPr>
          <p:spPr bwMode="auto">
            <a:xfrm flipV="1">
              <a:off x="1784350" y="3725863"/>
              <a:ext cx="42863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Line 242"/>
            <p:cNvSpPr>
              <a:spLocks noChangeShapeType="1"/>
            </p:cNvSpPr>
            <p:nvPr/>
          </p:nvSpPr>
          <p:spPr bwMode="auto">
            <a:xfrm flipV="1">
              <a:off x="1827213" y="3562350"/>
              <a:ext cx="41275" cy="1635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Line 243"/>
            <p:cNvSpPr>
              <a:spLocks noChangeShapeType="1"/>
            </p:cNvSpPr>
            <p:nvPr/>
          </p:nvSpPr>
          <p:spPr bwMode="auto">
            <a:xfrm flipV="1">
              <a:off x="1868488" y="3282950"/>
              <a:ext cx="42862" cy="279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Line 244"/>
            <p:cNvSpPr>
              <a:spLocks noChangeShapeType="1"/>
            </p:cNvSpPr>
            <p:nvPr/>
          </p:nvSpPr>
          <p:spPr bwMode="auto">
            <a:xfrm flipV="1">
              <a:off x="1911350" y="3068638"/>
              <a:ext cx="41275" cy="2143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Line 245"/>
            <p:cNvSpPr>
              <a:spLocks noChangeShapeType="1"/>
            </p:cNvSpPr>
            <p:nvPr/>
          </p:nvSpPr>
          <p:spPr bwMode="auto">
            <a:xfrm>
              <a:off x="1952625" y="3068638"/>
              <a:ext cx="44450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Line 246"/>
            <p:cNvSpPr>
              <a:spLocks noChangeShapeType="1"/>
            </p:cNvSpPr>
            <p:nvPr/>
          </p:nvSpPr>
          <p:spPr bwMode="auto">
            <a:xfrm>
              <a:off x="1997075" y="3078163"/>
              <a:ext cx="42863" cy="2286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Rectangle 247"/>
            <p:cNvSpPr>
              <a:spLocks noChangeArrowheads="1"/>
            </p:cNvSpPr>
            <p:nvPr/>
          </p:nvSpPr>
          <p:spPr bwMode="auto">
            <a:xfrm>
              <a:off x="2105025" y="3786188"/>
              <a:ext cx="42863" cy="2333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Line 248"/>
            <p:cNvSpPr>
              <a:spLocks noChangeShapeType="1"/>
            </p:cNvSpPr>
            <p:nvPr/>
          </p:nvSpPr>
          <p:spPr bwMode="auto">
            <a:xfrm>
              <a:off x="2105025" y="3786188"/>
              <a:ext cx="0" cy="233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Line 249"/>
            <p:cNvSpPr>
              <a:spLocks noChangeShapeType="1"/>
            </p:cNvSpPr>
            <p:nvPr/>
          </p:nvSpPr>
          <p:spPr bwMode="auto">
            <a:xfrm>
              <a:off x="2105025" y="401955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Line 250"/>
            <p:cNvSpPr>
              <a:spLocks noChangeShapeType="1"/>
            </p:cNvSpPr>
            <p:nvPr/>
          </p:nvSpPr>
          <p:spPr bwMode="auto">
            <a:xfrm flipV="1">
              <a:off x="2147888" y="3786188"/>
              <a:ext cx="0" cy="233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Line 251"/>
            <p:cNvSpPr>
              <a:spLocks noChangeShapeType="1"/>
            </p:cNvSpPr>
            <p:nvPr/>
          </p:nvSpPr>
          <p:spPr bwMode="auto">
            <a:xfrm flipH="1">
              <a:off x="210502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Rectangle 252"/>
            <p:cNvSpPr>
              <a:spLocks noChangeArrowheads="1"/>
            </p:cNvSpPr>
            <p:nvPr/>
          </p:nvSpPr>
          <p:spPr bwMode="auto">
            <a:xfrm>
              <a:off x="2147888" y="3770313"/>
              <a:ext cx="41275" cy="158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Line 253"/>
            <p:cNvSpPr>
              <a:spLocks noChangeShapeType="1"/>
            </p:cNvSpPr>
            <p:nvPr/>
          </p:nvSpPr>
          <p:spPr bwMode="auto">
            <a:xfrm flipV="1">
              <a:off x="2147888" y="3770313"/>
              <a:ext cx="0" cy="15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Line 254"/>
            <p:cNvSpPr>
              <a:spLocks noChangeShapeType="1"/>
            </p:cNvSpPr>
            <p:nvPr/>
          </p:nvSpPr>
          <p:spPr bwMode="auto">
            <a:xfrm>
              <a:off x="2147888" y="37703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Line 255"/>
            <p:cNvSpPr>
              <a:spLocks noChangeShapeType="1"/>
            </p:cNvSpPr>
            <p:nvPr/>
          </p:nvSpPr>
          <p:spPr bwMode="auto">
            <a:xfrm>
              <a:off x="2189163" y="3770313"/>
              <a:ext cx="0" cy="15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>
              <a:off x="21478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Rectangle 257"/>
            <p:cNvSpPr>
              <a:spLocks noChangeArrowheads="1"/>
            </p:cNvSpPr>
            <p:nvPr/>
          </p:nvSpPr>
          <p:spPr bwMode="auto">
            <a:xfrm>
              <a:off x="2189163" y="3754438"/>
              <a:ext cx="42862" cy="31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V="1">
              <a:off x="2189163" y="3754438"/>
              <a:ext cx="0" cy="31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Line 259"/>
            <p:cNvSpPr>
              <a:spLocks noChangeShapeType="1"/>
            </p:cNvSpPr>
            <p:nvPr/>
          </p:nvSpPr>
          <p:spPr bwMode="auto">
            <a:xfrm>
              <a:off x="2189163" y="375443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Line 260"/>
            <p:cNvSpPr>
              <a:spLocks noChangeShapeType="1"/>
            </p:cNvSpPr>
            <p:nvPr/>
          </p:nvSpPr>
          <p:spPr bwMode="auto">
            <a:xfrm>
              <a:off x="2232025" y="3754438"/>
              <a:ext cx="0" cy="31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Line 261"/>
            <p:cNvSpPr>
              <a:spLocks noChangeShapeType="1"/>
            </p:cNvSpPr>
            <p:nvPr/>
          </p:nvSpPr>
          <p:spPr bwMode="auto">
            <a:xfrm flipH="1">
              <a:off x="21891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Rectangle 262"/>
            <p:cNvSpPr>
              <a:spLocks noChangeArrowheads="1"/>
            </p:cNvSpPr>
            <p:nvPr/>
          </p:nvSpPr>
          <p:spPr bwMode="auto">
            <a:xfrm>
              <a:off x="2232025" y="3228975"/>
              <a:ext cx="41275" cy="5572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Line 263"/>
            <p:cNvSpPr>
              <a:spLocks noChangeShapeType="1"/>
            </p:cNvSpPr>
            <p:nvPr/>
          </p:nvSpPr>
          <p:spPr bwMode="auto">
            <a:xfrm flipV="1">
              <a:off x="2232025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Line 264"/>
            <p:cNvSpPr>
              <a:spLocks noChangeShapeType="1"/>
            </p:cNvSpPr>
            <p:nvPr/>
          </p:nvSpPr>
          <p:spPr bwMode="auto">
            <a:xfrm>
              <a:off x="2232025" y="32289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Line 265"/>
            <p:cNvSpPr>
              <a:spLocks noChangeShapeType="1"/>
            </p:cNvSpPr>
            <p:nvPr/>
          </p:nvSpPr>
          <p:spPr bwMode="auto">
            <a:xfrm>
              <a:off x="2273300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Line 266"/>
            <p:cNvSpPr>
              <a:spLocks noChangeShapeType="1"/>
            </p:cNvSpPr>
            <p:nvPr/>
          </p:nvSpPr>
          <p:spPr bwMode="auto">
            <a:xfrm flipH="1">
              <a:off x="22320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Rectangle 267"/>
            <p:cNvSpPr>
              <a:spLocks noChangeArrowheads="1"/>
            </p:cNvSpPr>
            <p:nvPr/>
          </p:nvSpPr>
          <p:spPr bwMode="auto">
            <a:xfrm>
              <a:off x="2273300" y="2870200"/>
              <a:ext cx="44450" cy="915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Line 268"/>
            <p:cNvSpPr>
              <a:spLocks noChangeShapeType="1"/>
            </p:cNvSpPr>
            <p:nvPr/>
          </p:nvSpPr>
          <p:spPr bwMode="auto">
            <a:xfrm flipV="1">
              <a:off x="2273300" y="2870200"/>
              <a:ext cx="0" cy="915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Line 269"/>
            <p:cNvSpPr>
              <a:spLocks noChangeShapeType="1"/>
            </p:cNvSpPr>
            <p:nvPr/>
          </p:nvSpPr>
          <p:spPr bwMode="auto">
            <a:xfrm>
              <a:off x="2273300" y="28702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Line 270"/>
            <p:cNvSpPr>
              <a:spLocks noChangeShapeType="1"/>
            </p:cNvSpPr>
            <p:nvPr/>
          </p:nvSpPr>
          <p:spPr bwMode="auto">
            <a:xfrm>
              <a:off x="2317750" y="2870200"/>
              <a:ext cx="0" cy="915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Line 271"/>
            <p:cNvSpPr>
              <a:spLocks noChangeShapeType="1"/>
            </p:cNvSpPr>
            <p:nvPr/>
          </p:nvSpPr>
          <p:spPr bwMode="auto">
            <a:xfrm flipH="1">
              <a:off x="22733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Rectangle 272"/>
            <p:cNvSpPr>
              <a:spLocks noChangeArrowheads="1"/>
            </p:cNvSpPr>
            <p:nvPr/>
          </p:nvSpPr>
          <p:spPr bwMode="auto">
            <a:xfrm>
              <a:off x="2317750" y="3043238"/>
              <a:ext cx="42863" cy="7429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Line 273"/>
            <p:cNvSpPr>
              <a:spLocks noChangeShapeType="1"/>
            </p:cNvSpPr>
            <p:nvPr/>
          </p:nvSpPr>
          <p:spPr bwMode="auto">
            <a:xfrm flipV="1">
              <a:off x="2317750" y="3043238"/>
              <a:ext cx="0" cy="742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Line 274"/>
            <p:cNvSpPr>
              <a:spLocks noChangeShapeType="1"/>
            </p:cNvSpPr>
            <p:nvPr/>
          </p:nvSpPr>
          <p:spPr bwMode="auto">
            <a:xfrm>
              <a:off x="2317750" y="304323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Line 275"/>
            <p:cNvSpPr>
              <a:spLocks noChangeShapeType="1"/>
            </p:cNvSpPr>
            <p:nvPr/>
          </p:nvSpPr>
          <p:spPr bwMode="auto">
            <a:xfrm>
              <a:off x="2360613" y="3043238"/>
              <a:ext cx="0" cy="742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Line 276"/>
            <p:cNvSpPr>
              <a:spLocks noChangeShapeType="1"/>
            </p:cNvSpPr>
            <p:nvPr/>
          </p:nvSpPr>
          <p:spPr bwMode="auto">
            <a:xfrm flipH="1">
              <a:off x="23177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Rectangle 277"/>
            <p:cNvSpPr>
              <a:spLocks noChangeArrowheads="1"/>
            </p:cNvSpPr>
            <p:nvPr/>
          </p:nvSpPr>
          <p:spPr bwMode="auto">
            <a:xfrm>
              <a:off x="2360613" y="3324225"/>
              <a:ext cx="42862" cy="4619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Line 278"/>
            <p:cNvSpPr>
              <a:spLocks noChangeShapeType="1"/>
            </p:cNvSpPr>
            <p:nvPr/>
          </p:nvSpPr>
          <p:spPr bwMode="auto">
            <a:xfrm flipV="1">
              <a:off x="2360613" y="3324225"/>
              <a:ext cx="0" cy="461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Line 279"/>
            <p:cNvSpPr>
              <a:spLocks noChangeShapeType="1"/>
            </p:cNvSpPr>
            <p:nvPr/>
          </p:nvSpPr>
          <p:spPr bwMode="auto">
            <a:xfrm>
              <a:off x="2360613" y="33242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Line 280"/>
            <p:cNvSpPr>
              <a:spLocks noChangeShapeType="1"/>
            </p:cNvSpPr>
            <p:nvPr/>
          </p:nvSpPr>
          <p:spPr bwMode="auto">
            <a:xfrm>
              <a:off x="2403475" y="3324225"/>
              <a:ext cx="0" cy="461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Line 281"/>
            <p:cNvSpPr>
              <a:spLocks noChangeShapeType="1"/>
            </p:cNvSpPr>
            <p:nvPr/>
          </p:nvSpPr>
          <p:spPr bwMode="auto">
            <a:xfrm flipH="1">
              <a:off x="23606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Line 282"/>
            <p:cNvSpPr>
              <a:spLocks noChangeShapeType="1"/>
            </p:cNvSpPr>
            <p:nvPr/>
          </p:nvSpPr>
          <p:spPr bwMode="auto">
            <a:xfrm flipV="1">
              <a:off x="2381250" y="3090863"/>
              <a:ext cx="0" cy="4667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Line 283"/>
            <p:cNvSpPr>
              <a:spLocks noChangeShapeType="1"/>
            </p:cNvSpPr>
            <p:nvPr/>
          </p:nvSpPr>
          <p:spPr bwMode="auto">
            <a:xfrm flipV="1">
              <a:off x="2336800" y="2986088"/>
              <a:ext cx="0" cy="1127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Line 284"/>
            <p:cNvSpPr>
              <a:spLocks noChangeShapeType="1"/>
            </p:cNvSpPr>
            <p:nvPr/>
          </p:nvSpPr>
          <p:spPr bwMode="auto">
            <a:xfrm flipV="1">
              <a:off x="2293938" y="2724150"/>
              <a:ext cx="0" cy="2921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Line 285"/>
            <p:cNvSpPr>
              <a:spLocks noChangeShapeType="1"/>
            </p:cNvSpPr>
            <p:nvPr/>
          </p:nvSpPr>
          <p:spPr bwMode="auto">
            <a:xfrm flipV="1">
              <a:off x="2252663" y="3101975"/>
              <a:ext cx="0" cy="2587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Line 286"/>
            <p:cNvSpPr>
              <a:spLocks noChangeShapeType="1"/>
            </p:cNvSpPr>
            <p:nvPr/>
          </p:nvSpPr>
          <p:spPr bwMode="auto">
            <a:xfrm flipV="1">
              <a:off x="2209800" y="3646488"/>
              <a:ext cx="0" cy="2159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Line 287"/>
            <p:cNvSpPr>
              <a:spLocks noChangeShapeType="1"/>
            </p:cNvSpPr>
            <p:nvPr/>
          </p:nvSpPr>
          <p:spPr bwMode="auto">
            <a:xfrm flipV="1">
              <a:off x="2168525" y="3690938"/>
              <a:ext cx="0" cy="163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Line 288"/>
            <p:cNvSpPr>
              <a:spLocks noChangeShapeType="1"/>
            </p:cNvSpPr>
            <p:nvPr/>
          </p:nvSpPr>
          <p:spPr bwMode="auto">
            <a:xfrm flipV="1">
              <a:off x="2124075" y="3892550"/>
              <a:ext cx="0" cy="2492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Line 289"/>
            <p:cNvSpPr>
              <a:spLocks noChangeShapeType="1"/>
            </p:cNvSpPr>
            <p:nvPr/>
          </p:nvSpPr>
          <p:spPr bwMode="auto">
            <a:xfrm flipV="1">
              <a:off x="2124075" y="3711575"/>
              <a:ext cx="44450" cy="619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Line 290"/>
            <p:cNvSpPr>
              <a:spLocks noChangeShapeType="1"/>
            </p:cNvSpPr>
            <p:nvPr/>
          </p:nvSpPr>
          <p:spPr bwMode="auto">
            <a:xfrm flipV="1">
              <a:off x="2168525" y="3508375"/>
              <a:ext cx="41275" cy="2032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Line 291"/>
            <p:cNvSpPr>
              <a:spLocks noChangeShapeType="1"/>
            </p:cNvSpPr>
            <p:nvPr/>
          </p:nvSpPr>
          <p:spPr bwMode="auto">
            <a:xfrm flipV="1">
              <a:off x="2209800" y="3178175"/>
              <a:ext cx="42863" cy="3302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Line 292"/>
            <p:cNvSpPr>
              <a:spLocks noChangeShapeType="1"/>
            </p:cNvSpPr>
            <p:nvPr/>
          </p:nvSpPr>
          <p:spPr bwMode="auto">
            <a:xfrm flipV="1">
              <a:off x="2252663" y="2947988"/>
              <a:ext cx="41275" cy="2301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Line 293"/>
            <p:cNvSpPr>
              <a:spLocks noChangeShapeType="1"/>
            </p:cNvSpPr>
            <p:nvPr/>
          </p:nvSpPr>
          <p:spPr bwMode="auto">
            <a:xfrm>
              <a:off x="2293938" y="2947988"/>
              <a:ext cx="42862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6" name="Line 294"/>
            <p:cNvSpPr>
              <a:spLocks noChangeShapeType="1"/>
            </p:cNvSpPr>
            <p:nvPr/>
          </p:nvSpPr>
          <p:spPr bwMode="auto">
            <a:xfrm>
              <a:off x="2336800" y="2957513"/>
              <a:ext cx="44450" cy="2460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Rectangle 295"/>
            <p:cNvSpPr>
              <a:spLocks noChangeArrowheads="1"/>
            </p:cNvSpPr>
            <p:nvPr/>
          </p:nvSpPr>
          <p:spPr bwMode="auto">
            <a:xfrm>
              <a:off x="2444750" y="3786188"/>
              <a:ext cx="44450" cy="1508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Line 296"/>
            <p:cNvSpPr>
              <a:spLocks noChangeShapeType="1"/>
            </p:cNvSpPr>
            <p:nvPr/>
          </p:nvSpPr>
          <p:spPr bwMode="auto">
            <a:xfrm>
              <a:off x="2444750" y="3786188"/>
              <a:ext cx="0" cy="150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9" name="Line 297"/>
            <p:cNvSpPr>
              <a:spLocks noChangeShapeType="1"/>
            </p:cNvSpPr>
            <p:nvPr/>
          </p:nvSpPr>
          <p:spPr bwMode="auto">
            <a:xfrm>
              <a:off x="2444750" y="39370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Line 298"/>
            <p:cNvSpPr>
              <a:spLocks noChangeShapeType="1"/>
            </p:cNvSpPr>
            <p:nvPr/>
          </p:nvSpPr>
          <p:spPr bwMode="auto">
            <a:xfrm flipV="1">
              <a:off x="2489200" y="3786188"/>
              <a:ext cx="0" cy="150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Line 299"/>
            <p:cNvSpPr>
              <a:spLocks noChangeShapeType="1"/>
            </p:cNvSpPr>
            <p:nvPr/>
          </p:nvSpPr>
          <p:spPr bwMode="auto">
            <a:xfrm flipH="1">
              <a:off x="24447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" name="Rectangle 300"/>
            <p:cNvSpPr>
              <a:spLocks noChangeArrowheads="1"/>
            </p:cNvSpPr>
            <p:nvPr/>
          </p:nvSpPr>
          <p:spPr bwMode="auto">
            <a:xfrm>
              <a:off x="2489200" y="3741738"/>
              <a:ext cx="41275" cy="444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Line 301"/>
            <p:cNvSpPr>
              <a:spLocks noChangeShapeType="1"/>
            </p:cNvSpPr>
            <p:nvPr/>
          </p:nvSpPr>
          <p:spPr bwMode="auto">
            <a:xfrm flipV="1">
              <a:off x="2489200" y="3741738"/>
              <a:ext cx="0" cy="444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Line 302"/>
            <p:cNvSpPr>
              <a:spLocks noChangeShapeType="1"/>
            </p:cNvSpPr>
            <p:nvPr/>
          </p:nvSpPr>
          <p:spPr bwMode="auto">
            <a:xfrm>
              <a:off x="2489200" y="37417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5" name="Line 303"/>
            <p:cNvSpPr>
              <a:spLocks noChangeShapeType="1"/>
            </p:cNvSpPr>
            <p:nvPr/>
          </p:nvSpPr>
          <p:spPr bwMode="auto">
            <a:xfrm>
              <a:off x="2530475" y="3741738"/>
              <a:ext cx="0" cy="444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Line 304"/>
            <p:cNvSpPr>
              <a:spLocks noChangeShapeType="1"/>
            </p:cNvSpPr>
            <p:nvPr/>
          </p:nvSpPr>
          <p:spPr bwMode="auto">
            <a:xfrm flipH="1">
              <a:off x="248920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Rectangle 305"/>
            <p:cNvSpPr>
              <a:spLocks noChangeArrowheads="1"/>
            </p:cNvSpPr>
            <p:nvPr/>
          </p:nvSpPr>
          <p:spPr bwMode="auto">
            <a:xfrm>
              <a:off x="2530475" y="3590925"/>
              <a:ext cx="42863" cy="1952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" name="Line 306"/>
            <p:cNvSpPr>
              <a:spLocks noChangeShapeType="1"/>
            </p:cNvSpPr>
            <p:nvPr/>
          </p:nvSpPr>
          <p:spPr bwMode="auto">
            <a:xfrm flipV="1">
              <a:off x="2530475" y="3590925"/>
              <a:ext cx="0" cy="195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Line 307"/>
            <p:cNvSpPr>
              <a:spLocks noChangeShapeType="1"/>
            </p:cNvSpPr>
            <p:nvPr/>
          </p:nvSpPr>
          <p:spPr bwMode="auto">
            <a:xfrm>
              <a:off x="2530475" y="359092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Line 308"/>
            <p:cNvSpPr>
              <a:spLocks noChangeShapeType="1"/>
            </p:cNvSpPr>
            <p:nvPr/>
          </p:nvSpPr>
          <p:spPr bwMode="auto">
            <a:xfrm>
              <a:off x="2573338" y="3590925"/>
              <a:ext cx="0" cy="195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" name="Line 309"/>
            <p:cNvSpPr>
              <a:spLocks noChangeShapeType="1"/>
            </p:cNvSpPr>
            <p:nvPr/>
          </p:nvSpPr>
          <p:spPr bwMode="auto">
            <a:xfrm flipH="1">
              <a:off x="253047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Rectangle 310"/>
            <p:cNvSpPr>
              <a:spLocks noChangeArrowheads="1"/>
            </p:cNvSpPr>
            <p:nvPr/>
          </p:nvSpPr>
          <p:spPr bwMode="auto">
            <a:xfrm>
              <a:off x="2573338" y="3495675"/>
              <a:ext cx="41275" cy="290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Line 311"/>
            <p:cNvSpPr>
              <a:spLocks noChangeShapeType="1"/>
            </p:cNvSpPr>
            <p:nvPr/>
          </p:nvSpPr>
          <p:spPr bwMode="auto">
            <a:xfrm flipV="1">
              <a:off x="2573338" y="3495675"/>
              <a:ext cx="0" cy="290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" name="Line 312"/>
            <p:cNvSpPr>
              <a:spLocks noChangeShapeType="1"/>
            </p:cNvSpPr>
            <p:nvPr/>
          </p:nvSpPr>
          <p:spPr bwMode="auto">
            <a:xfrm>
              <a:off x="2573338" y="34956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Line 313"/>
            <p:cNvSpPr>
              <a:spLocks noChangeShapeType="1"/>
            </p:cNvSpPr>
            <p:nvPr/>
          </p:nvSpPr>
          <p:spPr bwMode="auto">
            <a:xfrm>
              <a:off x="2614613" y="3495675"/>
              <a:ext cx="0" cy="290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Line 314"/>
            <p:cNvSpPr>
              <a:spLocks noChangeShapeType="1"/>
            </p:cNvSpPr>
            <p:nvPr/>
          </p:nvSpPr>
          <p:spPr bwMode="auto">
            <a:xfrm flipH="1">
              <a:off x="25733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" name="Rectangle 315"/>
            <p:cNvSpPr>
              <a:spLocks noChangeArrowheads="1"/>
            </p:cNvSpPr>
            <p:nvPr/>
          </p:nvSpPr>
          <p:spPr bwMode="auto">
            <a:xfrm>
              <a:off x="2614613" y="3194050"/>
              <a:ext cx="42862" cy="592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Line 316"/>
            <p:cNvSpPr>
              <a:spLocks noChangeShapeType="1"/>
            </p:cNvSpPr>
            <p:nvPr/>
          </p:nvSpPr>
          <p:spPr bwMode="auto">
            <a:xfrm flipV="1">
              <a:off x="2614613" y="3194050"/>
              <a:ext cx="0" cy="592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Line 317"/>
            <p:cNvSpPr>
              <a:spLocks noChangeShapeType="1"/>
            </p:cNvSpPr>
            <p:nvPr/>
          </p:nvSpPr>
          <p:spPr bwMode="auto">
            <a:xfrm>
              <a:off x="2614613" y="319405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" name="Line 318"/>
            <p:cNvSpPr>
              <a:spLocks noChangeShapeType="1"/>
            </p:cNvSpPr>
            <p:nvPr/>
          </p:nvSpPr>
          <p:spPr bwMode="auto">
            <a:xfrm>
              <a:off x="2657475" y="3194050"/>
              <a:ext cx="0" cy="592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" name="Line 319"/>
            <p:cNvSpPr>
              <a:spLocks noChangeShapeType="1"/>
            </p:cNvSpPr>
            <p:nvPr/>
          </p:nvSpPr>
          <p:spPr bwMode="auto">
            <a:xfrm flipH="1">
              <a:off x="26146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" name="Rectangle 320"/>
            <p:cNvSpPr>
              <a:spLocks noChangeArrowheads="1"/>
            </p:cNvSpPr>
            <p:nvPr/>
          </p:nvSpPr>
          <p:spPr bwMode="auto">
            <a:xfrm>
              <a:off x="2657475" y="3265488"/>
              <a:ext cx="44450" cy="520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" name="Line 321"/>
            <p:cNvSpPr>
              <a:spLocks noChangeShapeType="1"/>
            </p:cNvSpPr>
            <p:nvPr/>
          </p:nvSpPr>
          <p:spPr bwMode="auto">
            <a:xfrm flipV="1">
              <a:off x="2657475" y="3265488"/>
              <a:ext cx="0" cy="520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" name="Line 322"/>
            <p:cNvSpPr>
              <a:spLocks noChangeShapeType="1"/>
            </p:cNvSpPr>
            <p:nvPr/>
          </p:nvSpPr>
          <p:spPr bwMode="auto">
            <a:xfrm>
              <a:off x="2657475" y="32654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" name="Line 323"/>
            <p:cNvSpPr>
              <a:spLocks noChangeShapeType="1"/>
            </p:cNvSpPr>
            <p:nvPr/>
          </p:nvSpPr>
          <p:spPr bwMode="auto">
            <a:xfrm>
              <a:off x="2701925" y="3265488"/>
              <a:ext cx="0" cy="520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" name="Line 324"/>
            <p:cNvSpPr>
              <a:spLocks noChangeShapeType="1"/>
            </p:cNvSpPr>
            <p:nvPr/>
          </p:nvSpPr>
          <p:spPr bwMode="auto">
            <a:xfrm flipH="1">
              <a:off x="26574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" name="Rectangle 325"/>
            <p:cNvSpPr>
              <a:spLocks noChangeArrowheads="1"/>
            </p:cNvSpPr>
            <p:nvPr/>
          </p:nvSpPr>
          <p:spPr bwMode="auto">
            <a:xfrm>
              <a:off x="2701925" y="3236913"/>
              <a:ext cx="42863" cy="549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" name="Line 326"/>
            <p:cNvSpPr>
              <a:spLocks noChangeShapeType="1"/>
            </p:cNvSpPr>
            <p:nvPr/>
          </p:nvSpPr>
          <p:spPr bwMode="auto">
            <a:xfrm flipV="1">
              <a:off x="2701925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" name="Line 327"/>
            <p:cNvSpPr>
              <a:spLocks noChangeShapeType="1"/>
            </p:cNvSpPr>
            <p:nvPr/>
          </p:nvSpPr>
          <p:spPr bwMode="auto">
            <a:xfrm>
              <a:off x="2701925" y="323691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Line 328"/>
            <p:cNvSpPr>
              <a:spLocks noChangeShapeType="1"/>
            </p:cNvSpPr>
            <p:nvPr/>
          </p:nvSpPr>
          <p:spPr bwMode="auto">
            <a:xfrm>
              <a:off x="2744788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" name="Line 329"/>
            <p:cNvSpPr>
              <a:spLocks noChangeShapeType="1"/>
            </p:cNvSpPr>
            <p:nvPr/>
          </p:nvSpPr>
          <p:spPr bwMode="auto">
            <a:xfrm flipH="1">
              <a:off x="270192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" name="Line 330"/>
            <p:cNvSpPr>
              <a:spLocks noChangeShapeType="1"/>
            </p:cNvSpPr>
            <p:nvPr/>
          </p:nvSpPr>
          <p:spPr bwMode="auto">
            <a:xfrm flipV="1">
              <a:off x="2722563" y="3181350"/>
              <a:ext cx="0" cy="1127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Line 331"/>
            <p:cNvSpPr>
              <a:spLocks noChangeShapeType="1"/>
            </p:cNvSpPr>
            <p:nvPr/>
          </p:nvSpPr>
          <p:spPr bwMode="auto">
            <a:xfrm flipV="1">
              <a:off x="2681288" y="3119438"/>
              <a:ext cx="0" cy="2968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" name="Line 332"/>
            <p:cNvSpPr>
              <a:spLocks noChangeShapeType="1"/>
            </p:cNvSpPr>
            <p:nvPr/>
          </p:nvSpPr>
          <p:spPr bwMode="auto">
            <a:xfrm flipV="1">
              <a:off x="2635250" y="3095625"/>
              <a:ext cx="0" cy="1984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" name="Line 333"/>
            <p:cNvSpPr>
              <a:spLocks noChangeShapeType="1"/>
            </p:cNvSpPr>
            <p:nvPr/>
          </p:nvSpPr>
          <p:spPr bwMode="auto">
            <a:xfrm flipV="1">
              <a:off x="2593975" y="3314700"/>
              <a:ext cx="0" cy="3635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Line 334"/>
            <p:cNvSpPr>
              <a:spLocks noChangeShapeType="1"/>
            </p:cNvSpPr>
            <p:nvPr/>
          </p:nvSpPr>
          <p:spPr bwMode="auto">
            <a:xfrm flipV="1">
              <a:off x="2549525" y="3381375"/>
              <a:ext cx="0" cy="417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" name="Line 335"/>
            <p:cNvSpPr>
              <a:spLocks noChangeShapeType="1"/>
            </p:cNvSpPr>
            <p:nvPr/>
          </p:nvSpPr>
          <p:spPr bwMode="auto">
            <a:xfrm flipV="1">
              <a:off x="2509838" y="3670300"/>
              <a:ext cx="0" cy="1428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" name="Line 336"/>
            <p:cNvSpPr>
              <a:spLocks noChangeShapeType="1"/>
            </p:cNvSpPr>
            <p:nvPr/>
          </p:nvSpPr>
          <p:spPr bwMode="auto">
            <a:xfrm flipV="1">
              <a:off x="2465388" y="3857625"/>
              <a:ext cx="0" cy="1587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Line 337"/>
            <p:cNvSpPr>
              <a:spLocks noChangeShapeType="1"/>
            </p:cNvSpPr>
            <p:nvPr/>
          </p:nvSpPr>
          <p:spPr bwMode="auto">
            <a:xfrm flipV="1">
              <a:off x="2465388" y="3725863"/>
              <a:ext cx="44450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" name="Line 338"/>
            <p:cNvSpPr>
              <a:spLocks noChangeShapeType="1"/>
            </p:cNvSpPr>
            <p:nvPr/>
          </p:nvSpPr>
          <p:spPr bwMode="auto">
            <a:xfrm flipV="1">
              <a:off x="2509838" y="3562350"/>
              <a:ext cx="39687" cy="1635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" name="Line 339"/>
            <p:cNvSpPr>
              <a:spLocks noChangeShapeType="1"/>
            </p:cNvSpPr>
            <p:nvPr/>
          </p:nvSpPr>
          <p:spPr bwMode="auto">
            <a:xfrm flipV="1">
              <a:off x="2549525" y="3286125"/>
              <a:ext cx="44450" cy="2762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Line 340"/>
            <p:cNvSpPr>
              <a:spLocks noChangeShapeType="1"/>
            </p:cNvSpPr>
            <p:nvPr/>
          </p:nvSpPr>
          <p:spPr bwMode="auto">
            <a:xfrm flipV="1">
              <a:off x="2593975" y="3070225"/>
              <a:ext cx="41275" cy="2159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" name="Line 341"/>
            <p:cNvSpPr>
              <a:spLocks noChangeShapeType="1"/>
            </p:cNvSpPr>
            <p:nvPr/>
          </p:nvSpPr>
          <p:spPr bwMode="auto">
            <a:xfrm>
              <a:off x="2635250" y="3070225"/>
              <a:ext cx="46038" cy="111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" name="Line 342"/>
            <p:cNvSpPr>
              <a:spLocks noChangeShapeType="1"/>
            </p:cNvSpPr>
            <p:nvPr/>
          </p:nvSpPr>
          <p:spPr bwMode="auto">
            <a:xfrm>
              <a:off x="2681288" y="3081338"/>
              <a:ext cx="41275" cy="2270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" name="Rectangle 343"/>
            <p:cNvSpPr>
              <a:spLocks noChangeArrowheads="1"/>
            </p:cNvSpPr>
            <p:nvPr/>
          </p:nvSpPr>
          <p:spPr bwMode="auto">
            <a:xfrm>
              <a:off x="2786063" y="3687763"/>
              <a:ext cx="42862" cy="984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6" name="Line 344"/>
            <p:cNvSpPr>
              <a:spLocks noChangeShapeType="1"/>
            </p:cNvSpPr>
            <p:nvPr/>
          </p:nvSpPr>
          <p:spPr bwMode="auto">
            <a:xfrm flipV="1">
              <a:off x="2786063" y="3687763"/>
              <a:ext cx="0" cy="98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7" name="Line 345"/>
            <p:cNvSpPr>
              <a:spLocks noChangeShapeType="1"/>
            </p:cNvSpPr>
            <p:nvPr/>
          </p:nvSpPr>
          <p:spPr bwMode="auto">
            <a:xfrm>
              <a:off x="2786063" y="3687763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8" name="Line 346"/>
            <p:cNvSpPr>
              <a:spLocks noChangeShapeType="1"/>
            </p:cNvSpPr>
            <p:nvPr/>
          </p:nvSpPr>
          <p:spPr bwMode="auto">
            <a:xfrm>
              <a:off x="2828925" y="3687763"/>
              <a:ext cx="0" cy="98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9" name="Line 347"/>
            <p:cNvSpPr>
              <a:spLocks noChangeShapeType="1"/>
            </p:cNvSpPr>
            <p:nvPr/>
          </p:nvSpPr>
          <p:spPr bwMode="auto">
            <a:xfrm flipH="1">
              <a:off x="27860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0" name="Rectangle 348"/>
            <p:cNvSpPr>
              <a:spLocks noChangeArrowheads="1"/>
            </p:cNvSpPr>
            <p:nvPr/>
          </p:nvSpPr>
          <p:spPr bwMode="auto">
            <a:xfrm>
              <a:off x="2828925" y="3786188"/>
              <a:ext cx="41275" cy="206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1" name="Line 349"/>
            <p:cNvSpPr>
              <a:spLocks noChangeShapeType="1"/>
            </p:cNvSpPr>
            <p:nvPr/>
          </p:nvSpPr>
          <p:spPr bwMode="auto">
            <a:xfrm>
              <a:off x="2828925" y="3786188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2" name="Line 350"/>
            <p:cNvSpPr>
              <a:spLocks noChangeShapeType="1"/>
            </p:cNvSpPr>
            <p:nvPr/>
          </p:nvSpPr>
          <p:spPr bwMode="auto">
            <a:xfrm>
              <a:off x="2828925" y="38068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3" name="Line 351"/>
            <p:cNvSpPr>
              <a:spLocks noChangeShapeType="1"/>
            </p:cNvSpPr>
            <p:nvPr/>
          </p:nvSpPr>
          <p:spPr bwMode="auto">
            <a:xfrm flipV="1">
              <a:off x="2870200" y="3786188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4" name="Line 352"/>
            <p:cNvSpPr>
              <a:spLocks noChangeShapeType="1"/>
            </p:cNvSpPr>
            <p:nvPr/>
          </p:nvSpPr>
          <p:spPr bwMode="auto">
            <a:xfrm flipH="1">
              <a:off x="28289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5" name="Rectangle 353"/>
            <p:cNvSpPr>
              <a:spLocks noChangeArrowheads="1"/>
            </p:cNvSpPr>
            <p:nvPr/>
          </p:nvSpPr>
          <p:spPr bwMode="auto">
            <a:xfrm>
              <a:off x="2870200" y="3624263"/>
              <a:ext cx="44450" cy="1619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" name="Line 354"/>
            <p:cNvSpPr>
              <a:spLocks noChangeShapeType="1"/>
            </p:cNvSpPr>
            <p:nvPr/>
          </p:nvSpPr>
          <p:spPr bwMode="auto">
            <a:xfrm flipV="1">
              <a:off x="2870200" y="3624263"/>
              <a:ext cx="0" cy="161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7" name="Line 355"/>
            <p:cNvSpPr>
              <a:spLocks noChangeShapeType="1"/>
            </p:cNvSpPr>
            <p:nvPr/>
          </p:nvSpPr>
          <p:spPr bwMode="auto">
            <a:xfrm>
              <a:off x="2870200" y="36242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8" name="Line 356"/>
            <p:cNvSpPr>
              <a:spLocks noChangeShapeType="1"/>
            </p:cNvSpPr>
            <p:nvPr/>
          </p:nvSpPr>
          <p:spPr bwMode="auto">
            <a:xfrm>
              <a:off x="2914650" y="3624263"/>
              <a:ext cx="0" cy="161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9" name="Line 357"/>
            <p:cNvSpPr>
              <a:spLocks noChangeShapeType="1"/>
            </p:cNvSpPr>
            <p:nvPr/>
          </p:nvSpPr>
          <p:spPr bwMode="auto">
            <a:xfrm flipH="1">
              <a:off x="28702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" name="Rectangle 358"/>
            <p:cNvSpPr>
              <a:spLocks noChangeArrowheads="1"/>
            </p:cNvSpPr>
            <p:nvPr/>
          </p:nvSpPr>
          <p:spPr bwMode="auto">
            <a:xfrm>
              <a:off x="2914650" y="3629025"/>
              <a:ext cx="41275" cy="1571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" name="Line 359"/>
            <p:cNvSpPr>
              <a:spLocks noChangeShapeType="1"/>
            </p:cNvSpPr>
            <p:nvPr/>
          </p:nvSpPr>
          <p:spPr bwMode="auto">
            <a:xfrm flipV="1">
              <a:off x="2914650" y="3629025"/>
              <a:ext cx="0" cy="157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2" name="Line 360"/>
            <p:cNvSpPr>
              <a:spLocks noChangeShapeType="1"/>
            </p:cNvSpPr>
            <p:nvPr/>
          </p:nvSpPr>
          <p:spPr bwMode="auto">
            <a:xfrm>
              <a:off x="2914650" y="36290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3" name="Line 361"/>
            <p:cNvSpPr>
              <a:spLocks noChangeShapeType="1"/>
            </p:cNvSpPr>
            <p:nvPr/>
          </p:nvSpPr>
          <p:spPr bwMode="auto">
            <a:xfrm>
              <a:off x="2955925" y="3629025"/>
              <a:ext cx="0" cy="157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4" name="Line 362"/>
            <p:cNvSpPr>
              <a:spLocks noChangeShapeType="1"/>
            </p:cNvSpPr>
            <p:nvPr/>
          </p:nvSpPr>
          <p:spPr bwMode="auto">
            <a:xfrm flipH="1">
              <a:off x="29146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5" name="Rectangle 363"/>
            <p:cNvSpPr>
              <a:spLocks noChangeArrowheads="1"/>
            </p:cNvSpPr>
            <p:nvPr/>
          </p:nvSpPr>
          <p:spPr bwMode="auto">
            <a:xfrm>
              <a:off x="2955925" y="3228975"/>
              <a:ext cx="46038" cy="5572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V="1">
              <a:off x="2955925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7" name="Line 365"/>
            <p:cNvSpPr>
              <a:spLocks noChangeShapeType="1"/>
            </p:cNvSpPr>
            <p:nvPr/>
          </p:nvSpPr>
          <p:spPr bwMode="auto">
            <a:xfrm>
              <a:off x="2955925" y="3228975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8" name="Line 366"/>
            <p:cNvSpPr>
              <a:spLocks noChangeShapeType="1"/>
            </p:cNvSpPr>
            <p:nvPr/>
          </p:nvSpPr>
          <p:spPr bwMode="auto">
            <a:xfrm>
              <a:off x="3001963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9" name="Line 367"/>
            <p:cNvSpPr>
              <a:spLocks noChangeShapeType="1"/>
            </p:cNvSpPr>
            <p:nvPr/>
          </p:nvSpPr>
          <p:spPr bwMode="auto">
            <a:xfrm flipH="1">
              <a:off x="2955925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" name="Rectangle 368"/>
            <p:cNvSpPr>
              <a:spLocks noChangeArrowheads="1"/>
            </p:cNvSpPr>
            <p:nvPr/>
          </p:nvSpPr>
          <p:spPr bwMode="auto">
            <a:xfrm>
              <a:off x="3001963" y="3536950"/>
              <a:ext cx="39687" cy="2492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1" name="Line 369"/>
            <p:cNvSpPr>
              <a:spLocks noChangeShapeType="1"/>
            </p:cNvSpPr>
            <p:nvPr/>
          </p:nvSpPr>
          <p:spPr bwMode="auto">
            <a:xfrm flipV="1">
              <a:off x="3001963" y="3536950"/>
              <a:ext cx="0" cy="249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" name="Line 370"/>
            <p:cNvSpPr>
              <a:spLocks noChangeShapeType="1"/>
            </p:cNvSpPr>
            <p:nvPr/>
          </p:nvSpPr>
          <p:spPr bwMode="auto">
            <a:xfrm>
              <a:off x="3001963" y="3536950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3041650" y="3536950"/>
              <a:ext cx="0" cy="249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 flipH="1">
              <a:off x="3001963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5" name="Rectangle 373"/>
            <p:cNvSpPr>
              <a:spLocks noChangeArrowheads="1"/>
            </p:cNvSpPr>
            <p:nvPr/>
          </p:nvSpPr>
          <p:spPr bwMode="auto">
            <a:xfrm>
              <a:off x="3041650" y="3302000"/>
              <a:ext cx="44450" cy="484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V="1">
              <a:off x="3041650" y="3302000"/>
              <a:ext cx="0" cy="484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7" name="Line 375"/>
            <p:cNvSpPr>
              <a:spLocks noChangeShapeType="1"/>
            </p:cNvSpPr>
            <p:nvPr/>
          </p:nvSpPr>
          <p:spPr bwMode="auto">
            <a:xfrm>
              <a:off x="3041650" y="33020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8" name="Line 376"/>
            <p:cNvSpPr>
              <a:spLocks noChangeShapeType="1"/>
            </p:cNvSpPr>
            <p:nvPr/>
          </p:nvSpPr>
          <p:spPr bwMode="auto">
            <a:xfrm>
              <a:off x="3086100" y="3302000"/>
              <a:ext cx="0" cy="484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9" name="Line 377"/>
            <p:cNvSpPr>
              <a:spLocks noChangeShapeType="1"/>
            </p:cNvSpPr>
            <p:nvPr/>
          </p:nvSpPr>
          <p:spPr bwMode="auto">
            <a:xfrm flipH="1">
              <a:off x="30416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0" name="Line 378"/>
            <p:cNvSpPr>
              <a:spLocks noChangeShapeType="1"/>
            </p:cNvSpPr>
            <p:nvPr/>
          </p:nvSpPr>
          <p:spPr bwMode="auto">
            <a:xfrm flipV="1">
              <a:off x="3062288" y="3195638"/>
              <a:ext cx="0" cy="2079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1" name="Line 379"/>
            <p:cNvSpPr>
              <a:spLocks noChangeShapeType="1"/>
            </p:cNvSpPr>
            <p:nvPr/>
          </p:nvSpPr>
          <p:spPr bwMode="auto">
            <a:xfrm flipV="1">
              <a:off x="3022600" y="3294063"/>
              <a:ext cx="0" cy="485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Line 380"/>
            <p:cNvSpPr>
              <a:spLocks noChangeShapeType="1"/>
            </p:cNvSpPr>
            <p:nvPr/>
          </p:nvSpPr>
          <p:spPr bwMode="auto">
            <a:xfrm flipV="1">
              <a:off x="2974975" y="3124200"/>
              <a:ext cx="0" cy="2047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3" name="Line 381"/>
            <p:cNvSpPr>
              <a:spLocks noChangeShapeType="1"/>
            </p:cNvSpPr>
            <p:nvPr/>
          </p:nvSpPr>
          <p:spPr bwMode="auto">
            <a:xfrm flipV="1">
              <a:off x="2935288" y="3578225"/>
              <a:ext cx="0" cy="1016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4" name="Line 382"/>
            <p:cNvSpPr>
              <a:spLocks noChangeShapeType="1"/>
            </p:cNvSpPr>
            <p:nvPr/>
          </p:nvSpPr>
          <p:spPr bwMode="auto">
            <a:xfrm flipV="1">
              <a:off x="2890838" y="3511550"/>
              <a:ext cx="0" cy="2254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5" name="Line 383"/>
            <p:cNvSpPr>
              <a:spLocks noChangeShapeType="1"/>
            </p:cNvSpPr>
            <p:nvPr/>
          </p:nvSpPr>
          <p:spPr bwMode="auto">
            <a:xfrm flipV="1">
              <a:off x="2849563" y="3770313"/>
              <a:ext cx="0" cy="714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6" name="Line 384"/>
            <p:cNvSpPr>
              <a:spLocks noChangeShapeType="1"/>
            </p:cNvSpPr>
            <p:nvPr/>
          </p:nvSpPr>
          <p:spPr bwMode="auto">
            <a:xfrm flipV="1">
              <a:off x="2806700" y="3633788"/>
              <a:ext cx="0" cy="107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6" name="Line 684"/>
            <p:cNvSpPr>
              <a:spLocks noChangeShapeType="1"/>
            </p:cNvSpPr>
            <p:nvPr/>
          </p:nvSpPr>
          <p:spPr bwMode="auto">
            <a:xfrm flipV="1">
              <a:off x="5384800" y="378618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2" name="Line 690"/>
            <p:cNvSpPr>
              <a:spLocks noChangeShapeType="1"/>
            </p:cNvSpPr>
            <p:nvPr/>
          </p:nvSpPr>
          <p:spPr bwMode="auto">
            <a:xfrm flipH="1">
              <a:off x="53848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2" name="Line 700"/>
            <p:cNvSpPr>
              <a:spLocks noChangeShapeType="1"/>
            </p:cNvSpPr>
            <p:nvPr/>
          </p:nvSpPr>
          <p:spPr bwMode="auto">
            <a:xfrm flipH="1">
              <a:off x="54689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2" name="Line 710"/>
            <p:cNvSpPr>
              <a:spLocks noChangeShapeType="1"/>
            </p:cNvSpPr>
            <p:nvPr/>
          </p:nvSpPr>
          <p:spPr bwMode="auto">
            <a:xfrm flipH="1">
              <a:off x="55546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7" name="Line 715"/>
            <p:cNvSpPr>
              <a:spLocks noChangeShapeType="1"/>
            </p:cNvSpPr>
            <p:nvPr/>
          </p:nvSpPr>
          <p:spPr bwMode="auto">
            <a:xfrm flipH="1">
              <a:off x="55975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Rectangle 1105"/>
            <p:cNvSpPr>
              <a:spLocks noChangeArrowheads="1"/>
            </p:cNvSpPr>
            <p:nvPr/>
          </p:nvSpPr>
          <p:spPr bwMode="auto">
            <a:xfrm>
              <a:off x="688975" y="2601913"/>
              <a:ext cx="236538" cy="41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Line 1106"/>
            <p:cNvSpPr>
              <a:spLocks noChangeShapeType="1"/>
            </p:cNvSpPr>
            <p:nvPr/>
          </p:nvSpPr>
          <p:spPr bwMode="auto">
            <a:xfrm>
              <a:off x="688975" y="2797175"/>
              <a:ext cx="236538" cy="0"/>
            </a:xfrm>
            <a:prstGeom prst="line">
              <a:avLst/>
            </a:prstGeom>
            <a:noFill/>
            <a:ln w="57150" cmpd="sng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79" name="Picture 11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0" name="Rectangle 1108"/>
            <p:cNvSpPr>
              <a:spLocks noChangeArrowheads="1"/>
            </p:cNvSpPr>
            <p:nvPr/>
          </p:nvSpPr>
          <p:spPr bwMode="auto">
            <a:xfrm>
              <a:off x="7058025" y="1279525"/>
              <a:ext cx="1044575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8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2" name="Freeform 1110"/>
            <p:cNvSpPr>
              <a:spLocks/>
            </p:cNvSpPr>
            <p:nvPr/>
          </p:nvSpPr>
          <p:spPr bwMode="auto">
            <a:xfrm>
              <a:off x="712470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9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9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1111"/>
            <p:cNvSpPr>
              <a:spLocks/>
            </p:cNvSpPr>
            <p:nvPr/>
          </p:nvSpPr>
          <p:spPr bwMode="auto">
            <a:xfrm>
              <a:off x="7277100" y="1349375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0 h 8"/>
                <a:gd name="T4" fmla="*/ 8 w 8"/>
                <a:gd name="T5" fmla="*/ 1 h 8"/>
                <a:gd name="T6" fmla="*/ 8 w 8"/>
                <a:gd name="T7" fmla="*/ 4 h 8"/>
                <a:gd name="T8" fmla="*/ 8 w 8"/>
                <a:gd name="T9" fmla="*/ 6 h 8"/>
                <a:gd name="T10" fmla="*/ 6 w 8"/>
                <a:gd name="T11" fmla="*/ 8 h 8"/>
                <a:gd name="T12" fmla="*/ 5 w 8"/>
                <a:gd name="T13" fmla="*/ 8 h 8"/>
                <a:gd name="T14" fmla="*/ 1 w 8"/>
                <a:gd name="T15" fmla="*/ 8 h 8"/>
                <a:gd name="T16" fmla="*/ 0 w 8"/>
                <a:gd name="T17" fmla="*/ 6 h 8"/>
                <a:gd name="T18" fmla="*/ 0 w 8"/>
                <a:gd name="T19" fmla="*/ 4 h 8"/>
                <a:gd name="T20" fmla="*/ 0 w 8"/>
                <a:gd name="T21" fmla="*/ 1 h 8"/>
                <a:gd name="T22" fmla="*/ 1 w 8"/>
                <a:gd name="T23" fmla="*/ 0 h 8"/>
                <a:gd name="T24" fmla="*/ 5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Oval 1112"/>
            <p:cNvSpPr>
              <a:spLocks noChangeArrowheads="1"/>
            </p:cNvSpPr>
            <p:nvPr/>
          </p:nvSpPr>
          <p:spPr bwMode="auto">
            <a:xfrm>
              <a:off x="742473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1113"/>
            <p:cNvSpPr>
              <a:spLocks/>
            </p:cNvSpPr>
            <p:nvPr/>
          </p:nvSpPr>
          <p:spPr bwMode="auto">
            <a:xfrm>
              <a:off x="757396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1114"/>
            <p:cNvSpPr>
              <a:spLocks/>
            </p:cNvSpPr>
            <p:nvPr/>
          </p:nvSpPr>
          <p:spPr bwMode="auto">
            <a:xfrm>
              <a:off x="7723188" y="1349375"/>
              <a:ext cx="14287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1115"/>
            <p:cNvSpPr>
              <a:spLocks/>
            </p:cNvSpPr>
            <p:nvPr/>
          </p:nvSpPr>
          <p:spPr bwMode="auto">
            <a:xfrm>
              <a:off x="78708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1116"/>
            <p:cNvSpPr>
              <a:spLocks/>
            </p:cNvSpPr>
            <p:nvPr/>
          </p:nvSpPr>
          <p:spPr bwMode="auto">
            <a:xfrm>
              <a:off x="802005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1117"/>
            <p:cNvSpPr>
              <a:spLocks/>
            </p:cNvSpPr>
            <p:nvPr/>
          </p:nvSpPr>
          <p:spPr bwMode="auto">
            <a:xfrm>
              <a:off x="712470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118"/>
            <p:cNvSpPr>
              <a:spLocks/>
            </p:cNvSpPr>
            <p:nvPr/>
          </p:nvSpPr>
          <p:spPr bwMode="auto">
            <a:xfrm>
              <a:off x="7277100" y="149701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119"/>
            <p:cNvSpPr>
              <a:spLocks/>
            </p:cNvSpPr>
            <p:nvPr/>
          </p:nvSpPr>
          <p:spPr bwMode="auto">
            <a:xfrm>
              <a:off x="7424738" y="149701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120"/>
            <p:cNvSpPr>
              <a:spLocks/>
            </p:cNvSpPr>
            <p:nvPr/>
          </p:nvSpPr>
          <p:spPr bwMode="auto">
            <a:xfrm>
              <a:off x="757396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121"/>
            <p:cNvSpPr>
              <a:spLocks/>
            </p:cNvSpPr>
            <p:nvPr/>
          </p:nvSpPr>
          <p:spPr bwMode="auto">
            <a:xfrm>
              <a:off x="7723188" y="149701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122"/>
            <p:cNvSpPr>
              <a:spLocks/>
            </p:cNvSpPr>
            <p:nvPr/>
          </p:nvSpPr>
          <p:spPr bwMode="auto">
            <a:xfrm>
              <a:off x="78708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123"/>
            <p:cNvSpPr>
              <a:spLocks/>
            </p:cNvSpPr>
            <p:nvPr/>
          </p:nvSpPr>
          <p:spPr bwMode="auto">
            <a:xfrm>
              <a:off x="802005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124"/>
            <p:cNvSpPr>
              <a:spLocks/>
            </p:cNvSpPr>
            <p:nvPr/>
          </p:nvSpPr>
          <p:spPr bwMode="auto">
            <a:xfrm>
              <a:off x="712470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125"/>
            <p:cNvSpPr>
              <a:spLocks/>
            </p:cNvSpPr>
            <p:nvPr/>
          </p:nvSpPr>
          <p:spPr bwMode="auto">
            <a:xfrm>
              <a:off x="7277100" y="1646238"/>
              <a:ext cx="12700" cy="14287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126"/>
            <p:cNvSpPr>
              <a:spLocks/>
            </p:cNvSpPr>
            <p:nvPr/>
          </p:nvSpPr>
          <p:spPr bwMode="auto">
            <a:xfrm>
              <a:off x="7424738" y="1646238"/>
              <a:ext cx="12700" cy="14287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2 w 8"/>
                <a:gd name="T23" fmla="*/ 0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127"/>
            <p:cNvSpPr>
              <a:spLocks/>
            </p:cNvSpPr>
            <p:nvPr/>
          </p:nvSpPr>
          <p:spPr bwMode="auto">
            <a:xfrm>
              <a:off x="757396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28"/>
            <p:cNvSpPr>
              <a:spLocks/>
            </p:cNvSpPr>
            <p:nvPr/>
          </p:nvSpPr>
          <p:spPr bwMode="auto">
            <a:xfrm>
              <a:off x="7723188" y="1646238"/>
              <a:ext cx="14287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129"/>
            <p:cNvSpPr>
              <a:spLocks/>
            </p:cNvSpPr>
            <p:nvPr/>
          </p:nvSpPr>
          <p:spPr bwMode="auto">
            <a:xfrm>
              <a:off x="78708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130"/>
            <p:cNvSpPr>
              <a:spLocks/>
            </p:cNvSpPr>
            <p:nvPr/>
          </p:nvSpPr>
          <p:spPr bwMode="auto">
            <a:xfrm>
              <a:off x="802005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131"/>
            <p:cNvSpPr>
              <a:spLocks/>
            </p:cNvSpPr>
            <p:nvPr/>
          </p:nvSpPr>
          <p:spPr bwMode="auto">
            <a:xfrm>
              <a:off x="712470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132"/>
            <p:cNvSpPr>
              <a:spLocks/>
            </p:cNvSpPr>
            <p:nvPr/>
          </p:nvSpPr>
          <p:spPr bwMode="auto">
            <a:xfrm>
              <a:off x="7277100" y="179387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133"/>
            <p:cNvSpPr>
              <a:spLocks/>
            </p:cNvSpPr>
            <p:nvPr/>
          </p:nvSpPr>
          <p:spPr bwMode="auto">
            <a:xfrm>
              <a:off x="7424738" y="1793875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34"/>
            <p:cNvSpPr>
              <a:spLocks/>
            </p:cNvSpPr>
            <p:nvPr/>
          </p:nvSpPr>
          <p:spPr bwMode="auto">
            <a:xfrm>
              <a:off x="757396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35"/>
            <p:cNvSpPr>
              <a:spLocks/>
            </p:cNvSpPr>
            <p:nvPr/>
          </p:nvSpPr>
          <p:spPr bwMode="auto">
            <a:xfrm>
              <a:off x="7723188" y="1793875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36"/>
            <p:cNvSpPr>
              <a:spLocks/>
            </p:cNvSpPr>
            <p:nvPr/>
          </p:nvSpPr>
          <p:spPr bwMode="auto">
            <a:xfrm>
              <a:off x="78708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7"/>
            <p:cNvSpPr>
              <a:spLocks/>
            </p:cNvSpPr>
            <p:nvPr/>
          </p:nvSpPr>
          <p:spPr bwMode="auto">
            <a:xfrm>
              <a:off x="802005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38"/>
            <p:cNvSpPr>
              <a:spLocks/>
            </p:cNvSpPr>
            <p:nvPr/>
          </p:nvSpPr>
          <p:spPr bwMode="auto">
            <a:xfrm>
              <a:off x="712470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39"/>
            <p:cNvSpPr>
              <a:spLocks/>
            </p:cNvSpPr>
            <p:nvPr/>
          </p:nvSpPr>
          <p:spPr bwMode="auto">
            <a:xfrm>
              <a:off x="7277100" y="1943100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40"/>
            <p:cNvSpPr>
              <a:spLocks/>
            </p:cNvSpPr>
            <p:nvPr/>
          </p:nvSpPr>
          <p:spPr bwMode="auto">
            <a:xfrm>
              <a:off x="7424738" y="1943100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41"/>
            <p:cNvSpPr>
              <a:spLocks/>
            </p:cNvSpPr>
            <p:nvPr/>
          </p:nvSpPr>
          <p:spPr bwMode="auto">
            <a:xfrm>
              <a:off x="757396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42"/>
            <p:cNvSpPr>
              <a:spLocks/>
            </p:cNvSpPr>
            <p:nvPr/>
          </p:nvSpPr>
          <p:spPr bwMode="auto">
            <a:xfrm>
              <a:off x="7723188" y="1943100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43"/>
            <p:cNvSpPr>
              <a:spLocks/>
            </p:cNvSpPr>
            <p:nvPr/>
          </p:nvSpPr>
          <p:spPr bwMode="auto">
            <a:xfrm>
              <a:off x="78708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144"/>
            <p:cNvSpPr>
              <a:spLocks/>
            </p:cNvSpPr>
            <p:nvPr/>
          </p:nvSpPr>
          <p:spPr bwMode="auto">
            <a:xfrm>
              <a:off x="802005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145"/>
            <p:cNvSpPr>
              <a:spLocks/>
            </p:cNvSpPr>
            <p:nvPr/>
          </p:nvSpPr>
          <p:spPr bwMode="auto">
            <a:xfrm>
              <a:off x="712470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146"/>
            <p:cNvSpPr>
              <a:spLocks/>
            </p:cNvSpPr>
            <p:nvPr/>
          </p:nvSpPr>
          <p:spPr bwMode="auto">
            <a:xfrm>
              <a:off x="7277100" y="2092325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147"/>
            <p:cNvSpPr>
              <a:spLocks/>
            </p:cNvSpPr>
            <p:nvPr/>
          </p:nvSpPr>
          <p:spPr bwMode="auto">
            <a:xfrm>
              <a:off x="7424738" y="2092325"/>
              <a:ext cx="12700" cy="14288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2 w 8"/>
                <a:gd name="T23" fmla="*/ 1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148"/>
            <p:cNvSpPr>
              <a:spLocks/>
            </p:cNvSpPr>
            <p:nvPr/>
          </p:nvSpPr>
          <p:spPr bwMode="auto">
            <a:xfrm>
              <a:off x="757396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149"/>
            <p:cNvSpPr>
              <a:spLocks/>
            </p:cNvSpPr>
            <p:nvPr/>
          </p:nvSpPr>
          <p:spPr bwMode="auto">
            <a:xfrm>
              <a:off x="7723188" y="2092325"/>
              <a:ext cx="14287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150"/>
            <p:cNvSpPr>
              <a:spLocks/>
            </p:cNvSpPr>
            <p:nvPr/>
          </p:nvSpPr>
          <p:spPr bwMode="auto">
            <a:xfrm>
              <a:off x="78708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151"/>
            <p:cNvSpPr>
              <a:spLocks/>
            </p:cNvSpPr>
            <p:nvPr/>
          </p:nvSpPr>
          <p:spPr bwMode="auto">
            <a:xfrm>
              <a:off x="802005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152"/>
            <p:cNvSpPr>
              <a:spLocks/>
            </p:cNvSpPr>
            <p:nvPr/>
          </p:nvSpPr>
          <p:spPr bwMode="auto">
            <a:xfrm>
              <a:off x="712470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153"/>
            <p:cNvSpPr>
              <a:spLocks/>
            </p:cNvSpPr>
            <p:nvPr/>
          </p:nvSpPr>
          <p:spPr bwMode="auto">
            <a:xfrm>
              <a:off x="7277100" y="223996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154"/>
            <p:cNvSpPr>
              <a:spLocks/>
            </p:cNvSpPr>
            <p:nvPr/>
          </p:nvSpPr>
          <p:spPr bwMode="auto">
            <a:xfrm>
              <a:off x="7424738" y="223996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155"/>
            <p:cNvSpPr>
              <a:spLocks/>
            </p:cNvSpPr>
            <p:nvPr/>
          </p:nvSpPr>
          <p:spPr bwMode="auto">
            <a:xfrm>
              <a:off x="757396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156"/>
            <p:cNvSpPr>
              <a:spLocks/>
            </p:cNvSpPr>
            <p:nvPr/>
          </p:nvSpPr>
          <p:spPr bwMode="auto">
            <a:xfrm>
              <a:off x="7723188" y="223996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157"/>
            <p:cNvSpPr>
              <a:spLocks/>
            </p:cNvSpPr>
            <p:nvPr/>
          </p:nvSpPr>
          <p:spPr bwMode="auto">
            <a:xfrm>
              <a:off x="78708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158"/>
            <p:cNvSpPr>
              <a:spLocks/>
            </p:cNvSpPr>
            <p:nvPr/>
          </p:nvSpPr>
          <p:spPr bwMode="auto">
            <a:xfrm>
              <a:off x="802005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159"/>
            <p:cNvSpPr>
              <a:spLocks noChangeShapeType="1"/>
            </p:cNvSpPr>
            <p:nvPr/>
          </p:nvSpPr>
          <p:spPr bwMode="auto">
            <a:xfrm>
              <a:off x="7904163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Line 1160"/>
            <p:cNvSpPr>
              <a:spLocks noChangeShapeType="1"/>
            </p:cNvSpPr>
            <p:nvPr/>
          </p:nvSpPr>
          <p:spPr bwMode="auto">
            <a:xfrm flipV="1">
              <a:off x="7904163" y="23193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Line 1161"/>
            <p:cNvSpPr>
              <a:spLocks noChangeShapeType="1"/>
            </p:cNvSpPr>
            <p:nvPr/>
          </p:nvSpPr>
          <p:spPr bwMode="auto">
            <a:xfrm>
              <a:off x="7912100" y="231933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162"/>
            <p:cNvSpPr>
              <a:spLocks noChangeShapeType="1"/>
            </p:cNvSpPr>
            <p:nvPr/>
          </p:nvSpPr>
          <p:spPr bwMode="auto">
            <a:xfrm flipV="1">
              <a:off x="7916863" y="23177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163"/>
            <p:cNvSpPr>
              <a:spLocks noChangeShapeType="1"/>
            </p:cNvSpPr>
            <p:nvPr/>
          </p:nvSpPr>
          <p:spPr bwMode="auto">
            <a:xfrm flipV="1">
              <a:off x="7924800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164"/>
            <p:cNvSpPr>
              <a:spLocks noChangeShapeType="1"/>
            </p:cNvSpPr>
            <p:nvPr/>
          </p:nvSpPr>
          <p:spPr bwMode="auto">
            <a:xfrm flipV="1">
              <a:off x="7929563" y="23114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165"/>
            <p:cNvSpPr>
              <a:spLocks noChangeShapeType="1"/>
            </p:cNvSpPr>
            <p:nvPr/>
          </p:nvSpPr>
          <p:spPr bwMode="auto">
            <a:xfrm flipV="1">
              <a:off x="7937500" y="23098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166"/>
            <p:cNvSpPr>
              <a:spLocks noChangeShapeType="1"/>
            </p:cNvSpPr>
            <p:nvPr/>
          </p:nvSpPr>
          <p:spPr bwMode="auto">
            <a:xfrm flipV="1">
              <a:off x="7942263" y="23066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167"/>
            <p:cNvSpPr>
              <a:spLocks noChangeShapeType="1"/>
            </p:cNvSpPr>
            <p:nvPr/>
          </p:nvSpPr>
          <p:spPr bwMode="auto">
            <a:xfrm flipV="1">
              <a:off x="7950200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1168"/>
            <p:cNvSpPr>
              <a:spLocks noChangeShapeType="1"/>
            </p:cNvSpPr>
            <p:nvPr/>
          </p:nvSpPr>
          <p:spPr bwMode="auto">
            <a:xfrm flipV="1">
              <a:off x="795655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Line 1169"/>
            <p:cNvSpPr>
              <a:spLocks noChangeShapeType="1"/>
            </p:cNvSpPr>
            <p:nvPr/>
          </p:nvSpPr>
          <p:spPr bwMode="auto">
            <a:xfrm flipV="1">
              <a:off x="7962900" y="22987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Line 1170"/>
            <p:cNvSpPr>
              <a:spLocks noChangeShapeType="1"/>
            </p:cNvSpPr>
            <p:nvPr/>
          </p:nvSpPr>
          <p:spPr bwMode="auto">
            <a:xfrm flipV="1">
              <a:off x="7969250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Line 1171"/>
            <p:cNvSpPr>
              <a:spLocks noChangeShapeType="1"/>
            </p:cNvSpPr>
            <p:nvPr/>
          </p:nvSpPr>
          <p:spPr bwMode="auto">
            <a:xfrm flipV="1">
              <a:off x="7974013" y="2292350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Line 1172"/>
            <p:cNvSpPr>
              <a:spLocks noChangeShapeType="1"/>
            </p:cNvSpPr>
            <p:nvPr/>
          </p:nvSpPr>
          <p:spPr bwMode="auto">
            <a:xfrm flipV="1">
              <a:off x="7981950" y="22891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Line 1173"/>
            <p:cNvSpPr>
              <a:spLocks noChangeShapeType="1"/>
            </p:cNvSpPr>
            <p:nvPr/>
          </p:nvSpPr>
          <p:spPr bwMode="auto">
            <a:xfrm flipV="1">
              <a:off x="7986713" y="22860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Line 1174"/>
            <p:cNvSpPr>
              <a:spLocks noChangeShapeType="1"/>
            </p:cNvSpPr>
            <p:nvPr/>
          </p:nvSpPr>
          <p:spPr bwMode="auto">
            <a:xfrm flipV="1">
              <a:off x="7991475" y="2281238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Line 1175"/>
            <p:cNvSpPr>
              <a:spLocks noChangeShapeType="1"/>
            </p:cNvSpPr>
            <p:nvPr/>
          </p:nvSpPr>
          <p:spPr bwMode="auto">
            <a:xfrm flipV="1">
              <a:off x="7999413" y="22780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Line 1176"/>
            <p:cNvSpPr>
              <a:spLocks noChangeShapeType="1"/>
            </p:cNvSpPr>
            <p:nvPr/>
          </p:nvSpPr>
          <p:spPr bwMode="auto">
            <a:xfrm flipV="1">
              <a:off x="8004175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Line 1177"/>
            <p:cNvSpPr>
              <a:spLocks noChangeShapeType="1"/>
            </p:cNvSpPr>
            <p:nvPr/>
          </p:nvSpPr>
          <p:spPr bwMode="auto">
            <a:xfrm flipV="1">
              <a:off x="8008938" y="22717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Line 1178"/>
            <p:cNvSpPr>
              <a:spLocks noChangeShapeType="1"/>
            </p:cNvSpPr>
            <p:nvPr/>
          </p:nvSpPr>
          <p:spPr bwMode="auto">
            <a:xfrm flipV="1">
              <a:off x="801528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Line 1179"/>
            <p:cNvSpPr>
              <a:spLocks noChangeShapeType="1"/>
            </p:cNvSpPr>
            <p:nvPr/>
          </p:nvSpPr>
          <p:spPr bwMode="auto">
            <a:xfrm flipV="1">
              <a:off x="8020050" y="2263775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Line 1180"/>
            <p:cNvSpPr>
              <a:spLocks noChangeShapeType="1"/>
            </p:cNvSpPr>
            <p:nvPr/>
          </p:nvSpPr>
          <p:spPr bwMode="auto">
            <a:xfrm flipV="1">
              <a:off x="802798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Line 1181"/>
            <p:cNvSpPr>
              <a:spLocks noChangeShapeType="1"/>
            </p:cNvSpPr>
            <p:nvPr/>
          </p:nvSpPr>
          <p:spPr bwMode="auto">
            <a:xfrm flipV="1">
              <a:off x="8032750" y="22558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Line 1182"/>
            <p:cNvSpPr>
              <a:spLocks noChangeShapeType="1"/>
            </p:cNvSpPr>
            <p:nvPr/>
          </p:nvSpPr>
          <p:spPr bwMode="auto">
            <a:xfrm flipV="1">
              <a:off x="8037513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Line 1183"/>
            <p:cNvSpPr>
              <a:spLocks noChangeShapeType="1"/>
            </p:cNvSpPr>
            <p:nvPr/>
          </p:nvSpPr>
          <p:spPr bwMode="auto">
            <a:xfrm flipV="1">
              <a:off x="8042275" y="22479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1184"/>
            <p:cNvSpPr>
              <a:spLocks noChangeShapeType="1"/>
            </p:cNvSpPr>
            <p:nvPr/>
          </p:nvSpPr>
          <p:spPr bwMode="auto">
            <a:xfrm flipV="1">
              <a:off x="8048625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1185"/>
            <p:cNvSpPr>
              <a:spLocks noChangeShapeType="1"/>
            </p:cNvSpPr>
            <p:nvPr/>
          </p:nvSpPr>
          <p:spPr bwMode="auto">
            <a:xfrm flipV="1">
              <a:off x="8053388" y="22383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Line 1186"/>
            <p:cNvSpPr>
              <a:spLocks noChangeShapeType="1"/>
            </p:cNvSpPr>
            <p:nvPr/>
          </p:nvSpPr>
          <p:spPr bwMode="auto">
            <a:xfrm flipV="1">
              <a:off x="8058150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Line 1187"/>
            <p:cNvSpPr>
              <a:spLocks noChangeShapeType="1"/>
            </p:cNvSpPr>
            <p:nvPr/>
          </p:nvSpPr>
          <p:spPr bwMode="auto">
            <a:xfrm flipV="1">
              <a:off x="8062913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1188"/>
            <p:cNvSpPr>
              <a:spLocks noChangeShapeType="1"/>
            </p:cNvSpPr>
            <p:nvPr/>
          </p:nvSpPr>
          <p:spPr bwMode="auto">
            <a:xfrm flipV="1">
              <a:off x="8069263" y="22256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1189"/>
            <p:cNvSpPr>
              <a:spLocks noChangeShapeType="1"/>
            </p:cNvSpPr>
            <p:nvPr/>
          </p:nvSpPr>
          <p:spPr bwMode="auto">
            <a:xfrm flipV="1">
              <a:off x="8074025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1190"/>
            <p:cNvSpPr>
              <a:spLocks noChangeShapeType="1"/>
            </p:cNvSpPr>
            <p:nvPr/>
          </p:nvSpPr>
          <p:spPr bwMode="auto">
            <a:xfrm flipV="1">
              <a:off x="8078788" y="22145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Line 1191"/>
            <p:cNvSpPr>
              <a:spLocks noChangeShapeType="1"/>
            </p:cNvSpPr>
            <p:nvPr/>
          </p:nvSpPr>
          <p:spPr bwMode="auto">
            <a:xfrm flipV="1">
              <a:off x="80819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1192"/>
            <p:cNvSpPr>
              <a:spLocks noChangeShapeType="1"/>
            </p:cNvSpPr>
            <p:nvPr/>
          </p:nvSpPr>
          <p:spPr bwMode="auto">
            <a:xfrm flipV="1">
              <a:off x="8086725" y="22050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1193"/>
            <p:cNvSpPr>
              <a:spLocks noChangeShapeType="1"/>
            </p:cNvSpPr>
            <p:nvPr/>
          </p:nvSpPr>
          <p:spPr bwMode="auto">
            <a:xfrm flipV="1">
              <a:off x="8091488" y="2198688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Line 1194"/>
            <p:cNvSpPr>
              <a:spLocks noChangeShapeType="1"/>
            </p:cNvSpPr>
            <p:nvPr/>
          </p:nvSpPr>
          <p:spPr bwMode="auto">
            <a:xfrm flipV="1">
              <a:off x="80946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Line 1195"/>
            <p:cNvSpPr>
              <a:spLocks noChangeShapeType="1"/>
            </p:cNvSpPr>
            <p:nvPr/>
          </p:nvSpPr>
          <p:spPr bwMode="auto">
            <a:xfrm flipV="1">
              <a:off x="8099425" y="21891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Line 1196"/>
            <p:cNvSpPr>
              <a:spLocks noChangeShapeType="1"/>
            </p:cNvSpPr>
            <p:nvPr/>
          </p:nvSpPr>
          <p:spPr bwMode="auto">
            <a:xfrm flipH="1" flipV="1">
              <a:off x="8099425" y="17049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Line 1197"/>
            <p:cNvSpPr>
              <a:spLocks noChangeShapeType="1"/>
            </p:cNvSpPr>
            <p:nvPr/>
          </p:nvSpPr>
          <p:spPr bwMode="auto">
            <a:xfrm flipH="1" flipV="1">
              <a:off x="80946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Line 1198"/>
            <p:cNvSpPr>
              <a:spLocks noChangeShapeType="1"/>
            </p:cNvSpPr>
            <p:nvPr/>
          </p:nvSpPr>
          <p:spPr bwMode="auto">
            <a:xfrm flipH="1" flipV="1">
              <a:off x="8091488" y="16938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Line 1199"/>
            <p:cNvSpPr>
              <a:spLocks noChangeShapeType="1"/>
            </p:cNvSpPr>
            <p:nvPr/>
          </p:nvSpPr>
          <p:spPr bwMode="auto">
            <a:xfrm flipH="1" flipV="1">
              <a:off x="8086725" y="16891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Line 1200"/>
            <p:cNvSpPr>
              <a:spLocks noChangeShapeType="1"/>
            </p:cNvSpPr>
            <p:nvPr/>
          </p:nvSpPr>
          <p:spPr bwMode="auto">
            <a:xfrm flipH="1" flipV="1">
              <a:off x="80819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Line 1201"/>
            <p:cNvSpPr>
              <a:spLocks noChangeShapeType="1"/>
            </p:cNvSpPr>
            <p:nvPr/>
          </p:nvSpPr>
          <p:spPr bwMode="auto">
            <a:xfrm flipH="1" flipV="1">
              <a:off x="8078788" y="1681163"/>
              <a:ext cx="31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Line 1202"/>
            <p:cNvSpPr>
              <a:spLocks noChangeShapeType="1"/>
            </p:cNvSpPr>
            <p:nvPr/>
          </p:nvSpPr>
          <p:spPr bwMode="auto">
            <a:xfrm flipH="1" flipV="1">
              <a:off x="8074025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Line 1203"/>
            <p:cNvSpPr>
              <a:spLocks noChangeShapeType="1"/>
            </p:cNvSpPr>
            <p:nvPr/>
          </p:nvSpPr>
          <p:spPr bwMode="auto">
            <a:xfrm flipH="1" flipV="1">
              <a:off x="8069263" y="1671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Line 1204"/>
            <p:cNvSpPr>
              <a:spLocks noChangeShapeType="1"/>
            </p:cNvSpPr>
            <p:nvPr/>
          </p:nvSpPr>
          <p:spPr bwMode="auto">
            <a:xfrm flipH="1" flipV="1">
              <a:off x="8062913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Line 1205"/>
            <p:cNvSpPr>
              <a:spLocks noChangeShapeType="1"/>
            </p:cNvSpPr>
            <p:nvPr/>
          </p:nvSpPr>
          <p:spPr bwMode="auto">
            <a:xfrm flipH="1" flipV="1">
              <a:off x="8058150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Line 1206"/>
            <p:cNvSpPr>
              <a:spLocks noChangeShapeType="1"/>
            </p:cNvSpPr>
            <p:nvPr/>
          </p:nvSpPr>
          <p:spPr bwMode="auto">
            <a:xfrm flipH="1" flipV="1">
              <a:off x="8053388" y="16557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Line 1207"/>
            <p:cNvSpPr>
              <a:spLocks noChangeShapeType="1"/>
            </p:cNvSpPr>
            <p:nvPr/>
          </p:nvSpPr>
          <p:spPr bwMode="auto">
            <a:xfrm flipH="1" flipV="1">
              <a:off x="8048625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Line 1208"/>
            <p:cNvSpPr>
              <a:spLocks noChangeShapeType="1"/>
            </p:cNvSpPr>
            <p:nvPr/>
          </p:nvSpPr>
          <p:spPr bwMode="auto">
            <a:xfrm flipH="1" flipV="1">
              <a:off x="8042275" y="16478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Line 1209"/>
            <p:cNvSpPr>
              <a:spLocks noChangeShapeType="1"/>
            </p:cNvSpPr>
            <p:nvPr/>
          </p:nvSpPr>
          <p:spPr bwMode="auto">
            <a:xfrm flipH="1" flipV="1">
              <a:off x="8037513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Line 1210"/>
            <p:cNvSpPr>
              <a:spLocks noChangeShapeType="1"/>
            </p:cNvSpPr>
            <p:nvPr/>
          </p:nvSpPr>
          <p:spPr bwMode="auto">
            <a:xfrm flipH="1" flipV="1">
              <a:off x="8032750" y="1641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Line 1211"/>
            <p:cNvSpPr>
              <a:spLocks noChangeShapeType="1"/>
            </p:cNvSpPr>
            <p:nvPr/>
          </p:nvSpPr>
          <p:spPr bwMode="auto">
            <a:xfrm flipH="1" flipV="1">
              <a:off x="802798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Line 1213"/>
            <p:cNvSpPr>
              <a:spLocks noChangeShapeType="1"/>
            </p:cNvSpPr>
            <p:nvPr/>
          </p:nvSpPr>
          <p:spPr bwMode="auto">
            <a:xfrm flipH="1" flipV="1">
              <a:off x="8020050" y="1633538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Line 1214"/>
            <p:cNvSpPr>
              <a:spLocks noChangeShapeType="1"/>
            </p:cNvSpPr>
            <p:nvPr/>
          </p:nvSpPr>
          <p:spPr bwMode="auto">
            <a:xfrm flipH="1" flipV="1">
              <a:off x="801528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Line 1215"/>
            <p:cNvSpPr>
              <a:spLocks noChangeShapeType="1"/>
            </p:cNvSpPr>
            <p:nvPr/>
          </p:nvSpPr>
          <p:spPr bwMode="auto">
            <a:xfrm flipH="1" flipV="1">
              <a:off x="8008938" y="16256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Line 1216"/>
            <p:cNvSpPr>
              <a:spLocks noChangeShapeType="1"/>
            </p:cNvSpPr>
            <p:nvPr/>
          </p:nvSpPr>
          <p:spPr bwMode="auto">
            <a:xfrm flipH="1" flipV="1">
              <a:off x="8004175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Line 1217"/>
            <p:cNvSpPr>
              <a:spLocks noChangeShapeType="1"/>
            </p:cNvSpPr>
            <p:nvPr/>
          </p:nvSpPr>
          <p:spPr bwMode="auto">
            <a:xfrm flipH="1" flipV="1">
              <a:off x="7999413" y="16176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Line 1218"/>
            <p:cNvSpPr>
              <a:spLocks noChangeShapeType="1"/>
            </p:cNvSpPr>
            <p:nvPr/>
          </p:nvSpPr>
          <p:spPr bwMode="auto">
            <a:xfrm flipH="1" flipV="1">
              <a:off x="7991475" y="1612900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Line 1219"/>
            <p:cNvSpPr>
              <a:spLocks noChangeShapeType="1"/>
            </p:cNvSpPr>
            <p:nvPr/>
          </p:nvSpPr>
          <p:spPr bwMode="auto">
            <a:xfrm flipH="1" flipV="1">
              <a:off x="7986713" y="16097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Line 1220"/>
            <p:cNvSpPr>
              <a:spLocks noChangeShapeType="1"/>
            </p:cNvSpPr>
            <p:nvPr/>
          </p:nvSpPr>
          <p:spPr bwMode="auto">
            <a:xfrm flipH="1" flipV="1">
              <a:off x="7981950" y="16081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Line 1221"/>
            <p:cNvSpPr>
              <a:spLocks noChangeShapeType="1"/>
            </p:cNvSpPr>
            <p:nvPr/>
          </p:nvSpPr>
          <p:spPr bwMode="auto">
            <a:xfrm flipH="1" flipV="1">
              <a:off x="7974013" y="16049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Line 1222"/>
            <p:cNvSpPr>
              <a:spLocks noChangeShapeType="1"/>
            </p:cNvSpPr>
            <p:nvPr/>
          </p:nvSpPr>
          <p:spPr bwMode="auto">
            <a:xfrm flipH="1" flipV="1">
              <a:off x="7969250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Line 1223"/>
            <p:cNvSpPr>
              <a:spLocks noChangeShapeType="1"/>
            </p:cNvSpPr>
            <p:nvPr/>
          </p:nvSpPr>
          <p:spPr bwMode="auto">
            <a:xfrm flipH="1" flipV="1">
              <a:off x="7962900" y="15970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Line 1224"/>
            <p:cNvSpPr>
              <a:spLocks noChangeShapeType="1"/>
            </p:cNvSpPr>
            <p:nvPr/>
          </p:nvSpPr>
          <p:spPr bwMode="auto">
            <a:xfrm flipH="1" flipV="1">
              <a:off x="795655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Line 1225"/>
            <p:cNvSpPr>
              <a:spLocks noChangeShapeType="1"/>
            </p:cNvSpPr>
            <p:nvPr/>
          </p:nvSpPr>
          <p:spPr bwMode="auto">
            <a:xfrm flipH="1" flipV="1">
              <a:off x="7950200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Line 1226"/>
            <p:cNvSpPr>
              <a:spLocks noChangeShapeType="1"/>
            </p:cNvSpPr>
            <p:nvPr/>
          </p:nvSpPr>
          <p:spPr bwMode="auto">
            <a:xfrm flipH="1" flipV="1">
              <a:off x="7942263" y="15890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Line 1227"/>
            <p:cNvSpPr>
              <a:spLocks noChangeShapeType="1"/>
            </p:cNvSpPr>
            <p:nvPr/>
          </p:nvSpPr>
          <p:spPr bwMode="auto">
            <a:xfrm flipH="1" flipV="1">
              <a:off x="7937500" y="15875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Line 1228"/>
            <p:cNvSpPr>
              <a:spLocks noChangeShapeType="1"/>
            </p:cNvSpPr>
            <p:nvPr/>
          </p:nvSpPr>
          <p:spPr bwMode="auto">
            <a:xfrm flipH="1" flipV="1">
              <a:off x="7929563" y="15843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Line 1229"/>
            <p:cNvSpPr>
              <a:spLocks noChangeShapeType="1"/>
            </p:cNvSpPr>
            <p:nvPr/>
          </p:nvSpPr>
          <p:spPr bwMode="auto">
            <a:xfrm flipH="1" flipV="1">
              <a:off x="7924800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Line 1230"/>
            <p:cNvSpPr>
              <a:spLocks noChangeShapeType="1"/>
            </p:cNvSpPr>
            <p:nvPr/>
          </p:nvSpPr>
          <p:spPr bwMode="auto">
            <a:xfrm flipH="1">
              <a:off x="7916863" y="15811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Line 1231"/>
            <p:cNvSpPr>
              <a:spLocks noChangeShapeType="1"/>
            </p:cNvSpPr>
            <p:nvPr/>
          </p:nvSpPr>
          <p:spPr bwMode="auto">
            <a:xfrm flipH="1" flipV="1">
              <a:off x="7912100" y="15795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Line 1232"/>
            <p:cNvSpPr>
              <a:spLocks noChangeShapeType="1"/>
            </p:cNvSpPr>
            <p:nvPr/>
          </p:nvSpPr>
          <p:spPr bwMode="auto">
            <a:xfrm flipH="1" flipV="1">
              <a:off x="7904163" y="15763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Line 1233"/>
            <p:cNvSpPr>
              <a:spLocks noChangeShapeType="1"/>
            </p:cNvSpPr>
            <p:nvPr/>
          </p:nvSpPr>
          <p:spPr bwMode="auto">
            <a:xfrm flipH="1" flipV="1">
              <a:off x="7899400" y="15748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Line 1234"/>
            <p:cNvSpPr>
              <a:spLocks noChangeShapeType="1"/>
            </p:cNvSpPr>
            <p:nvPr/>
          </p:nvSpPr>
          <p:spPr bwMode="auto">
            <a:xfrm flipH="1">
              <a:off x="7891463" y="157480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Line 1235"/>
            <p:cNvSpPr>
              <a:spLocks noChangeShapeType="1"/>
            </p:cNvSpPr>
            <p:nvPr/>
          </p:nvSpPr>
          <p:spPr bwMode="auto">
            <a:xfrm flipH="1" flipV="1">
              <a:off x="7886700" y="15716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Line 1236"/>
            <p:cNvSpPr>
              <a:spLocks noChangeShapeType="1"/>
            </p:cNvSpPr>
            <p:nvPr/>
          </p:nvSpPr>
          <p:spPr bwMode="auto">
            <a:xfrm flipH="1" flipV="1">
              <a:off x="7878763" y="15684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Line 1237"/>
            <p:cNvSpPr>
              <a:spLocks noChangeShapeType="1"/>
            </p:cNvSpPr>
            <p:nvPr/>
          </p:nvSpPr>
          <p:spPr bwMode="auto">
            <a:xfrm flipH="1">
              <a:off x="7874000" y="15684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Line 1238"/>
            <p:cNvSpPr>
              <a:spLocks noChangeShapeType="1"/>
            </p:cNvSpPr>
            <p:nvPr/>
          </p:nvSpPr>
          <p:spPr bwMode="auto">
            <a:xfrm flipH="1" flipV="1">
              <a:off x="7866063" y="15668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Line 1239"/>
            <p:cNvSpPr>
              <a:spLocks noChangeShapeType="1"/>
            </p:cNvSpPr>
            <p:nvPr/>
          </p:nvSpPr>
          <p:spPr bwMode="auto">
            <a:xfrm flipH="1">
              <a:off x="7858125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Line 1240"/>
            <p:cNvSpPr>
              <a:spLocks noChangeShapeType="1"/>
            </p:cNvSpPr>
            <p:nvPr/>
          </p:nvSpPr>
          <p:spPr bwMode="auto">
            <a:xfrm flipH="1">
              <a:off x="7853363" y="1566863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Line 1241"/>
            <p:cNvSpPr>
              <a:spLocks noChangeShapeType="1"/>
            </p:cNvSpPr>
            <p:nvPr/>
          </p:nvSpPr>
          <p:spPr bwMode="auto">
            <a:xfrm flipH="1" flipV="1">
              <a:off x="7845425" y="15636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Line 1242"/>
            <p:cNvSpPr>
              <a:spLocks noChangeShapeType="1"/>
            </p:cNvSpPr>
            <p:nvPr/>
          </p:nvSpPr>
          <p:spPr bwMode="auto">
            <a:xfrm flipH="1">
              <a:off x="78374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Line 1243"/>
            <p:cNvSpPr>
              <a:spLocks noChangeShapeType="1"/>
            </p:cNvSpPr>
            <p:nvPr/>
          </p:nvSpPr>
          <p:spPr bwMode="auto">
            <a:xfrm flipH="1">
              <a:off x="78327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Line 1244"/>
            <p:cNvSpPr>
              <a:spLocks noChangeShapeType="1"/>
            </p:cNvSpPr>
            <p:nvPr/>
          </p:nvSpPr>
          <p:spPr bwMode="auto">
            <a:xfrm flipH="1">
              <a:off x="78247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Line 1245"/>
            <p:cNvSpPr>
              <a:spLocks noChangeShapeType="1"/>
            </p:cNvSpPr>
            <p:nvPr/>
          </p:nvSpPr>
          <p:spPr bwMode="auto">
            <a:xfrm flipH="1" flipV="1">
              <a:off x="7816850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Line 1246"/>
            <p:cNvSpPr>
              <a:spLocks noChangeShapeType="1"/>
            </p:cNvSpPr>
            <p:nvPr/>
          </p:nvSpPr>
          <p:spPr bwMode="auto">
            <a:xfrm flipH="1">
              <a:off x="7778750" y="1562100"/>
              <a:ext cx="3810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Line 1247"/>
            <p:cNvSpPr>
              <a:spLocks noChangeShapeType="1"/>
            </p:cNvSpPr>
            <p:nvPr/>
          </p:nvSpPr>
          <p:spPr bwMode="auto">
            <a:xfrm flipH="1">
              <a:off x="7770813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Line 1248"/>
            <p:cNvSpPr>
              <a:spLocks noChangeShapeType="1"/>
            </p:cNvSpPr>
            <p:nvPr/>
          </p:nvSpPr>
          <p:spPr bwMode="auto">
            <a:xfrm flipH="1">
              <a:off x="77628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Line 1249"/>
            <p:cNvSpPr>
              <a:spLocks noChangeShapeType="1"/>
            </p:cNvSpPr>
            <p:nvPr/>
          </p:nvSpPr>
          <p:spPr bwMode="auto">
            <a:xfrm flipH="1">
              <a:off x="77581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Line 1250"/>
            <p:cNvSpPr>
              <a:spLocks noChangeShapeType="1"/>
            </p:cNvSpPr>
            <p:nvPr/>
          </p:nvSpPr>
          <p:spPr bwMode="auto">
            <a:xfrm flipH="1">
              <a:off x="77501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Line 1251"/>
            <p:cNvSpPr>
              <a:spLocks noChangeShapeType="1"/>
            </p:cNvSpPr>
            <p:nvPr/>
          </p:nvSpPr>
          <p:spPr bwMode="auto">
            <a:xfrm flipH="1">
              <a:off x="7743825" y="15636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Line 1252"/>
            <p:cNvSpPr>
              <a:spLocks noChangeShapeType="1"/>
            </p:cNvSpPr>
            <p:nvPr/>
          </p:nvSpPr>
          <p:spPr bwMode="auto">
            <a:xfrm flipH="1">
              <a:off x="7737475" y="1566863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Line 1253"/>
            <p:cNvSpPr>
              <a:spLocks noChangeShapeType="1"/>
            </p:cNvSpPr>
            <p:nvPr/>
          </p:nvSpPr>
          <p:spPr bwMode="auto">
            <a:xfrm flipH="1">
              <a:off x="77295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Line 1254"/>
            <p:cNvSpPr>
              <a:spLocks noChangeShapeType="1"/>
            </p:cNvSpPr>
            <p:nvPr/>
          </p:nvSpPr>
          <p:spPr bwMode="auto">
            <a:xfrm flipH="1">
              <a:off x="7724775" y="15668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Line 1255"/>
            <p:cNvSpPr>
              <a:spLocks noChangeShapeType="1"/>
            </p:cNvSpPr>
            <p:nvPr/>
          </p:nvSpPr>
          <p:spPr bwMode="auto">
            <a:xfrm flipH="1">
              <a:off x="7716838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Line 1256"/>
            <p:cNvSpPr>
              <a:spLocks noChangeShapeType="1"/>
            </p:cNvSpPr>
            <p:nvPr/>
          </p:nvSpPr>
          <p:spPr bwMode="auto">
            <a:xfrm flipH="1">
              <a:off x="7712075" y="15684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Line 1257"/>
            <p:cNvSpPr>
              <a:spLocks noChangeShapeType="1"/>
            </p:cNvSpPr>
            <p:nvPr/>
          </p:nvSpPr>
          <p:spPr bwMode="auto">
            <a:xfrm flipH="1">
              <a:off x="7704138" y="15716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Line 1258"/>
            <p:cNvSpPr>
              <a:spLocks noChangeShapeType="1"/>
            </p:cNvSpPr>
            <p:nvPr/>
          </p:nvSpPr>
          <p:spPr bwMode="auto">
            <a:xfrm flipH="1">
              <a:off x="7699375" y="157480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Line 1259"/>
            <p:cNvSpPr>
              <a:spLocks noChangeShapeType="1"/>
            </p:cNvSpPr>
            <p:nvPr/>
          </p:nvSpPr>
          <p:spPr bwMode="auto">
            <a:xfrm flipH="1">
              <a:off x="7691438" y="15748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Line 1260"/>
            <p:cNvSpPr>
              <a:spLocks noChangeShapeType="1"/>
            </p:cNvSpPr>
            <p:nvPr/>
          </p:nvSpPr>
          <p:spPr bwMode="auto">
            <a:xfrm flipH="1">
              <a:off x="7683500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Line 1261"/>
            <p:cNvSpPr>
              <a:spLocks noChangeShapeType="1"/>
            </p:cNvSpPr>
            <p:nvPr/>
          </p:nvSpPr>
          <p:spPr bwMode="auto">
            <a:xfrm flipH="1">
              <a:off x="7678738" y="15795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Line 1262"/>
            <p:cNvSpPr>
              <a:spLocks noChangeShapeType="1"/>
            </p:cNvSpPr>
            <p:nvPr/>
          </p:nvSpPr>
          <p:spPr bwMode="auto">
            <a:xfrm flipH="1">
              <a:off x="7670800" y="15811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Line 1263"/>
            <p:cNvSpPr>
              <a:spLocks noChangeShapeType="1"/>
            </p:cNvSpPr>
            <p:nvPr/>
          </p:nvSpPr>
          <p:spPr bwMode="auto">
            <a:xfrm flipH="1">
              <a:off x="7666038" y="158115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Line 1264"/>
            <p:cNvSpPr>
              <a:spLocks noChangeShapeType="1"/>
            </p:cNvSpPr>
            <p:nvPr/>
          </p:nvSpPr>
          <p:spPr bwMode="auto">
            <a:xfrm flipH="1">
              <a:off x="7658100" y="15843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Line 1265"/>
            <p:cNvSpPr>
              <a:spLocks noChangeShapeType="1"/>
            </p:cNvSpPr>
            <p:nvPr/>
          </p:nvSpPr>
          <p:spPr bwMode="auto">
            <a:xfrm flipH="1">
              <a:off x="7653338" y="15875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Line 1266"/>
            <p:cNvSpPr>
              <a:spLocks noChangeShapeType="1"/>
            </p:cNvSpPr>
            <p:nvPr/>
          </p:nvSpPr>
          <p:spPr bwMode="auto">
            <a:xfrm flipH="1">
              <a:off x="7645400" y="15890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Line 1267"/>
            <p:cNvSpPr>
              <a:spLocks noChangeShapeType="1"/>
            </p:cNvSpPr>
            <p:nvPr/>
          </p:nvSpPr>
          <p:spPr bwMode="auto">
            <a:xfrm flipH="1">
              <a:off x="7640638" y="15922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Line 1268"/>
            <p:cNvSpPr>
              <a:spLocks noChangeShapeType="1"/>
            </p:cNvSpPr>
            <p:nvPr/>
          </p:nvSpPr>
          <p:spPr bwMode="auto">
            <a:xfrm flipH="1">
              <a:off x="7635875" y="15954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Line 1269"/>
            <p:cNvSpPr>
              <a:spLocks noChangeShapeType="1"/>
            </p:cNvSpPr>
            <p:nvPr/>
          </p:nvSpPr>
          <p:spPr bwMode="auto">
            <a:xfrm flipH="1">
              <a:off x="7627938" y="1597025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Line 1270"/>
            <p:cNvSpPr>
              <a:spLocks noChangeShapeType="1"/>
            </p:cNvSpPr>
            <p:nvPr/>
          </p:nvSpPr>
          <p:spPr bwMode="auto">
            <a:xfrm flipH="1">
              <a:off x="7623175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Line 1271"/>
            <p:cNvSpPr>
              <a:spLocks noChangeShapeType="1"/>
            </p:cNvSpPr>
            <p:nvPr/>
          </p:nvSpPr>
          <p:spPr bwMode="auto">
            <a:xfrm flipH="1">
              <a:off x="7616825" y="16049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Line 1272"/>
            <p:cNvSpPr>
              <a:spLocks noChangeShapeType="1"/>
            </p:cNvSpPr>
            <p:nvPr/>
          </p:nvSpPr>
          <p:spPr bwMode="auto">
            <a:xfrm flipH="1">
              <a:off x="761047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Line 1273"/>
            <p:cNvSpPr>
              <a:spLocks noChangeShapeType="1"/>
            </p:cNvSpPr>
            <p:nvPr/>
          </p:nvSpPr>
          <p:spPr bwMode="auto">
            <a:xfrm flipH="1">
              <a:off x="7604125" y="16097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Line 1274"/>
            <p:cNvSpPr>
              <a:spLocks noChangeShapeType="1"/>
            </p:cNvSpPr>
            <p:nvPr/>
          </p:nvSpPr>
          <p:spPr bwMode="auto">
            <a:xfrm flipH="1">
              <a:off x="7599363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Line 1275"/>
            <p:cNvSpPr>
              <a:spLocks noChangeShapeType="1"/>
            </p:cNvSpPr>
            <p:nvPr/>
          </p:nvSpPr>
          <p:spPr bwMode="auto">
            <a:xfrm flipH="1">
              <a:off x="7591425" y="16176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Line 1276"/>
            <p:cNvSpPr>
              <a:spLocks noChangeShapeType="1"/>
            </p:cNvSpPr>
            <p:nvPr/>
          </p:nvSpPr>
          <p:spPr bwMode="auto">
            <a:xfrm flipH="1">
              <a:off x="7586663" y="16208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Line 1277"/>
            <p:cNvSpPr>
              <a:spLocks noChangeShapeType="1"/>
            </p:cNvSpPr>
            <p:nvPr/>
          </p:nvSpPr>
          <p:spPr bwMode="auto">
            <a:xfrm flipH="1">
              <a:off x="7581900" y="16256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Line 1278"/>
            <p:cNvSpPr>
              <a:spLocks noChangeShapeType="1"/>
            </p:cNvSpPr>
            <p:nvPr/>
          </p:nvSpPr>
          <p:spPr bwMode="auto">
            <a:xfrm flipH="1">
              <a:off x="757713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Line 1279"/>
            <p:cNvSpPr>
              <a:spLocks noChangeShapeType="1"/>
            </p:cNvSpPr>
            <p:nvPr/>
          </p:nvSpPr>
          <p:spPr bwMode="auto">
            <a:xfrm flipH="1">
              <a:off x="7570788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Line 1280"/>
            <p:cNvSpPr>
              <a:spLocks noChangeShapeType="1"/>
            </p:cNvSpPr>
            <p:nvPr/>
          </p:nvSpPr>
          <p:spPr bwMode="auto">
            <a:xfrm flipH="1">
              <a:off x="7566025" y="16351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Line 1281"/>
            <p:cNvSpPr>
              <a:spLocks noChangeShapeType="1"/>
            </p:cNvSpPr>
            <p:nvPr/>
          </p:nvSpPr>
          <p:spPr bwMode="auto">
            <a:xfrm flipH="1">
              <a:off x="7558088" y="1641475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Line 1282"/>
            <p:cNvSpPr>
              <a:spLocks noChangeShapeType="1"/>
            </p:cNvSpPr>
            <p:nvPr/>
          </p:nvSpPr>
          <p:spPr bwMode="auto">
            <a:xfrm flipH="1">
              <a:off x="7553325" y="16430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Line 1283"/>
            <p:cNvSpPr>
              <a:spLocks noChangeShapeType="1"/>
            </p:cNvSpPr>
            <p:nvPr/>
          </p:nvSpPr>
          <p:spPr bwMode="auto">
            <a:xfrm flipH="1">
              <a:off x="7548563" y="16478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Line 1284"/>
            <p:cNvSpPr>
              <a:spLocks noChangeShapeType="1"/>
            </p:cNvSpPr>
            <p:nvPr/>
          </p:nvSpPr>
          <p:spPr bwMode="auto">
            <a:xfrm flipH="1">
              <a:off x="7543800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Line 1285"/>
            <p:cNvSpPr>
              <a:spLocks noChangeShapeType="1"/>
            </p:cNvSpPr>
            <p:nvPr/>
          </p:nvSpPr>
          <p:spPr bwMode="auto">
            <a:xfrm flipH="1">
              <a:off x="7537450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Line 1286"/>
            <p:cNvSpPr>
              <a:spLocks noChangeShapeType="1"/>
            </p:cNvSpPr>
            <p:nvPr/>
          </p:nvSpPr>
          <p:spPr bwMode="auto">
            <a:xfrm flipH="1">
              <a:off x="7532688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Line 1287"/>
            <p:cNvSpPr>
              <a:spLocks noChangeShapeType="1"/>
            </p:cNvSpPr>
            <p:nvPr/>
          </p:nvSpPr>
          <p:spPr bwMode="auto">
            <a:xfrm flipH="1">
              <a:off x="7527925" y="16668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Line 1288"/>
            <p:cNvSpPr>
              <a:spLocks noChangeShapeType="1"/>
            </p:cNvSpPr>
            <p:nvPr/>
          </p:nvSpPr>
          <p:spPr bwMode="auto">
            <a:xfrm flipH="1">
              <a:off x="7524750" y="1671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Line 1289"/>
            <p:cNvSpPr>
              <a:spLocks noChangeShapeType="1"/>
            </p:cNvSpPr>
            <p:nvPr/>
          </p:nvSpPr>
          <p:spPr bwMode="auto">
            <a:xfrm flipH="1">
              <a:off x="7519988" y="1676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Line 1290"/>
            <p:cNvSpPr>
              <a:spLocks noChangeShapeType="1"/>
            </p:cNvSpPr>
            <p:nvPr/>
          </p:nvSpPr>
          <p:spPr bwMode="auto">
            <a:xfrm flipH="1">
              <a:off x="7515225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Line 1291"/>
            <p:cNvSpPr>
              <a:spLocks noChangeShapeType="1"/>
            </p:cNvSpPr>
            <p:nvPr/>
          </p:nvSpPr>
          <p:spPr bwMode="auto">
            <a:xfrm flipH="1">
              <a:off x="75104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Line 1292"/>
            <p:cNvSpPr>
              <a:spLocks noChangeShapeType="1"/>
            </p:cNvSpPr>
            <p:nvPr/>
          </p:nvSpPr>
          <p:spPr bwMode="auto">
            <a:xfrm flipH="1">
              <a:off x="7504113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Line 1293"/>
            <p:cNvSpPr>
              <a:spLocks noChangeShapeType="1"/>
            </p:cNvSpPr>
            <p:nvPr/>
          </p:nvSpPr>
          <p:spPr bwMode="auto">
            <a:xfrm flipH="1">
              <a:off x="7502525" y="1693863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Line 1294"/>
            <p:cNvSpPr>
              <a:spLocks noChangeShapeType="1"/>
            </p:cNvSpPr>
            <p:nvPr/>
          </p:nvSpPr>
          <p:spPr bwMode="auto">
            <a:xfrm flipH="1">
              <a:off x="74977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Line 1295"/>
            <p:cNvSpPr>
              <a:spLocks noChangeShapeType="1"/>
            </p:cNvSpPr>
            <p:nvPr/>
          </p:nvSpPr>
          <p:spPr bwMode="auto">
            <a:xfrm flipH="1">
              <a:off x="7491413" y="170497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Line 1296"/>
            <p:cNvSpPr>
              <a:spLocks noChangeShapeType="1"/>
            </p:cNvSpPr>
            <p:nvPr/>
          </p:nvSpPr>
          <p:spPr bwMode="auto">
            <a:xfrm flipH="1">
              <a:off x="7489825" y="1712913"/>
              <a:ext cx="158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Line 1297"/>
            <p:cNvSpPr>
              <a:spLocks noChangeShapeType="1"/>
            </p:cNvSpPr>
            <p:nvPr/>
          </p:nvSpPr>
          <p:spPr bwMode="auto">
            <a:xfrm flipH="1">
              <a:off x="7483475" y="1714500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Line 1298"/>
            <p:cNvSpPr>
              <a:spLocks noChangeShapeType="1"/>
            </p:cNvSpPr>
            <p:nvPr/>
          </p:nvSpPr>
          <p:spPr bwMode="auto">
            <a:xfrm flipH="1">
              <a:off x="7481888" y="17224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Line 1299"/>
            <p:cNvSpPr>
              <a:spLocks noChangeShapeType="1"/>
            </p:cNvSpPr>
            <p:nvPr/>
          </p:nvSpPr>
          <p:spPr bwMode="auto">
            <a:xfrm flipH="1">
              <a:off x="7477125" y="172720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Line 1300"/>
            <p:cNvSpPr>
              <a:spLocks noChangeShapeType="1"/>
            </p:cNvSpPr>
            <p:nvPr/>
          </p:nvSpPr>
          <p:spPr bwMode="auto">
            <a:xfrm flipH="1">
              <a:off x="7473950" y="1733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Line 1301"/>
            <p:cNvSpPr>
              <a:spLocks noChangeShapeType="1"/>
            </p:cNvSpPr>
            <p:nvPr/>
          </p:nvSpPr>
          <p:spPr bwMode="auto">
            <a:xfrm flipH="1">
              <a:off x="7469188" y="17383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Line 1302"/>
            <p:cNvSpPr>
              <a:spLocks noChangeShapeType="1"/>
            </p:cNvSpPr>
            <p:nvPr/>
          </p:nvSpPr>
          <p:spPr bwMode="auto">
            <a:xfrm flipH="1">
              <a:off x="7466013" y="1743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Line 1303"/>
            <p:cNvSpPr>
              <a:spLocks noChangeShapeType="1"/>
            </p:cNvSpPr>
            <p:nvPr/>
          </p:nvSpPr>
          <p:spPr bwMode="auto">
            <a:xfrm flipH="1">
              <a:off x="7464425" y="17510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Line 1304"/>
            <p:cNvSpPr>
              <a:spLocks noChangeShapeType="1"/>
            </p:cNvSpPr>
            <p:nvPr/>
          </p:nvSpPr>
          <p:spPr bwMode="auto">
            <a:xfrm flipH="1">
              <a:off x="7458075" y="1755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Line 1305"/>
            <p:cNvSpPr>
              <a:spLocks noChangeShapeType="1"/>
            </p:cNvSpPr>
            <p:nvPr/>
          </p:nvSpPr>
          <p:spPr bwMode="auto">
            <a:xfrm flipH="1">
              <a:off x="7456488" y="176053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Line 1306"/>
            <p:cNvSpPr>
              <a:spLocks noChangeShapeType="1"/>
            </p:cNvSpPr>
            <p:nvPr/>
          </p:nvSpPr>
          <p:spPr bwMode="auto">
            <a:xfrm flipH="1">
              <a:off x="7453313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Line 1307"/>
            <p:cNvSpPr>
              <a:spLocks noChangeShapeType="1"/>
            </p:cNvSpPr>
            <p:nvPr/>
          </p:nvSpPr>
          <p:spPr bwMode="auto">
            <a:xfrm flipH="1">
              <a:off x="7450138" y="1774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Line 1308"/>
            <p:cNvSpPr>
              <a:spLocks noChangeShapeType="1"/>
            </p:cNvSpPr>
            <p:nvPr/>
          </p:nvSpPr>
          <p:spPr bwMode="auto">
            <a:xfrm flipH="1">
              <a:off x="7445375" y="177958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Line 1309"/>
            <p:cNvSpPr>
              <a:spLocks noChangeShapeType="1"/>
            </p:cNvSpPr>
            <p:nvPr/>
          </p:nvSpPr>
          <p:spPr bwMode="auto">
            <a:xfrm flipH="1">
              <a:off x="7443788" y="17875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Line 1310"/>
            <p:cNvSpPr>
              <a:spLocks noChangeShapeType="1"/>
            </p:cNvSpPr>
            <p:nvPr/>
          </p:nvSpPr>
          <p:spPr bwMode="auto">
            <a:xfrm flipH="1">
              <a:off x="7440613" y="17922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Line 1311"/>
            <p:cNvSpPr>
              <a:spLocks noChangeShapeType="1"/>
            </p:cNvSpPr>
            <p:nvPr/>
          </p:nvSpPr>
          <p:spPr bwMode="auto">
            <a:xfrm flipH="1">
              <a:off x="7437438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Line 1312"/>
            <p:cNvSpPr>
              <a:spLocks noChangeShapeType="1"/>
            </p:cNvSpPr>
            <p:nvPr/>
          </p:nvSpPr>
          <p:spPr bwMode="auto">
            <a:xfrm flipH="1">
              <a:off x="7435850" y="18049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Line 1313"/>
            <p:cNvSpPr>
              <a:spLocks noChangeShapeType="1"/>
            </p:cNvSpPr>
            <p:nvPr/>
          </p:nvSpPr>
          <p:spPr bwMode="auto">
            <a:xfrm flipH="1">
              <a:off x="7432675" y="18097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Line 1314"/>
            <p:cNvSpPr>
              <a:spLocks noChangeShapeType="1"/>
            </p:cNvSpPr>
            <p:nvPr/>
          </p:nvSpPr>
          <p:spPr bwMode="auto">
            <a:xfrm>
              <a:off x="7432675" y="18176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Line 1315"/>
            <p:cNvSpPr>
              <a:spLocks noChangeShapeType="1"/>
            </p:cNvSpPr>
            <p:nvPr/>
          </p:nvSpPr>
          <p:spPr bwMode="auto">
            <a:xfrm flipH="1">
              <a:off x="7431088" y="18224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Line 1316"/>
            <p:cNvSpPr>
              <a:spLocks noChangeShapeType="1"/>
            </p:cNvSpPr>
            <p:nvPr/>
          </p:nvSpPr>
          <p:spPr bwMode="auto">
            <a:xfrm flipH="1">
              <a:off x="7427913" y="18303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Line 1317"/>
            <p:cNvSpPr>
              <a:spLocks noChangeShapeType="1"/>
            </p:cNvSpPr>
            <p:nvPr/>
          </p:nvSpPr>
          <p:spPr bwMode="auto">
            <a:xfrm flipH="1">
              <a:off x="7424738" y="18351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Line 1318"/>
            <p:cNvSpPr>
              <a:spLocks noChangeShapeType="1"/>
            </p:cNvSpPr>
            <p:nvPr/>
          </p:nvSpPr>
          <p:spPr bwMode="auto">
            <a:xfrm flipH="1">
              <a:off x="7423150" y="18430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Line 1319"/>
            <p:cNvSpPr>
              <a:spLocks noChangeShapeType="1"/>
            </p:cNvSpPr>
            <p:nvPr/>
          </p:nvSpPr>
          <p:spPr bwMode="auto">
            <a:xfrm>
              <a:off x="7423150" y="18478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Line 1320"/>
            <p:cNvSpPr>
              <a:spLocks noChangeShapeType="1"/>
            </p:cNvSpPr>
            <p:nvPr/>
          </p:nvSpPr>
          <p:spPr bwMode="auto">
            <a:xfrm flipH="1">
              <a:off x="7419975" y="18557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Line 1321"/>
            <p:cNvSpPr>
              <a:spLocks noChangeShapeType="1"/>
            </p:cNvSpPr>
            <p:nvPr/>
          </p:nvSpPr>
          <p:spPr bwMode="auto">
            <a:xfrm>
              <a:off x="7419975" y="18637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Line 1322"/>
            <p:cNvSpPr>
              <a:spLocks noChangeShapeType="1"/>
            </p:cNvSpPr>
            <p:nvPr/>
          </p:nvSpPr>
          <p:spPr bwMode="auto">
            <a:xfrm flipH="1">
              <a:off x="7416800" y="18684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Line 1323"/>
            <p:cNvSpPr>
              <a:spLocks noChangeShapeType="1"/>
            </p:cNvSpPr>
            <p:nvPr/>
          </p:nvSpPr>
          <p:spPr bwMode="auto">
            <a:xfrm>
              <a:off x="7416800" y="18764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Line 1324"/>
            <p:cNvSpPr>
              <a:spLocks noChangeShapeType="1"/>
            </p:cNvSpPr>
            <p:nvPr/>
          </p:nvSpPr>
          <p:spPr bwMode="auto">
            <a:xfrm flipH="1">
              <a:off x="7415213" y="188118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Line 1325"/>
            <p:cNvSpPr>
              <a:spLocks noChangeShapeType="1"/>
            </p:cNvSpPr>
            <p:nvPr/>
          </p:nvSpPr>
          <p:spPr bwMode="auto">
            <a:xfrm>
              <a:off x="7415213" y="18891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Line 1326"/>
            <p:cNvSpPr>
              <a:spLocks noChangeShapeType="1"/>
            </p:cNvSpPr>
            <p:nvPr/>
          </p:nvSpPr>
          <p:spPr bwMode="auto">
            <a:xfrm flipH="1">
              <a:off x="7412038" y="1897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Line 1327"/>
            <p:cNvSpPr>
              <a:spLocks noChangeShapeType="1"/>
            </p:cNvSpPr>
            <p:nvPr/>
          </p:nvSpPr>
          <p:spPr bwMode="auto">
            <a:xfrm>
              <a:off x="7412038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Line 1328"/>
            <p:cNvSpPr>
              <a:spLocks noChangeShapeType="1"/>
            </p:cNvSpPr>
            <p:nvPr/>
          </p:nvSpPr>
          <p:spPr bwMode="auto">
            <a:xfrm>
              <a:off x="7412038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Line 1329"/>
            <p:cNvSpPr>
              <a:spLocks noChangeShapeType="1"/>
            </p:cNvSpPr>
            <p:nvPr/>
          </p:nvSpPr>
          <p:spPr bwMode="auto">
            <a:xfrm>
              <a:off x="7412038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Line 1330"/>
            <p:cNvSpPr>
              <a:spLocks noChangeShapeType="1"/>
            </p:cNvSpPr>
            <p:nvPr/>
          </p:nvSpPr>
          <p:spPr bwMode="auto">
            <a:xfrm flipH="1">
              <a:off x="7410450" y="192246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Line 1331"/>
            <p:cNvSpPr>
              <a:spLocks noChangeShapeType="1"/>
            </p:cNvSpPr>
            <p:nvPr/>
          </p:nvSpPr>
          <p:spPr bwMode="auto">
            <a:xfrm>
              <a:off x="741045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Line 1332"/>
            <p:cNvSpPr>
              <a:spLocks noChangeShapeType="1"/>
            </p:cNvSpPr>
            <p:nvPr/>
          </p:nvSpPr>
          <p:spPr bwMode="auto">
            <a:xfrm>
              <a:off x="7410450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Line 1333"/>
            <p:cNvSpPr>
              <a:spLocks noChangeShapeType="1"/>
            </p:cNvSpPr>
            <p:nvPr/>
          </p:nvSpPr>
          <p:spPr bwMode="auto">
            <a:xfrm>
              <a:off x="7410450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Line 1334"/>
            <p:cNvSpPr>
              <a:spLocks noChangeShapeType="1"/>
            </p:cNvSpPr>
            <p:nvPr/>
          </p:nvSpPr>
          <p:spPr bwMode="auto">
            <a:xfrm>
              <a:off x="7410450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Line 1335"/>
            <p:cNvSpPr>
              <a:spLocks noChangeShapeType="1"/>
            </p:cNvSpPr>
            <p:nvPr/>
          </p:nvSpPr>
          <p:spPr bwMode="auto">
            <a:xfrm>
              <a:off x="741045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Line 1336"/>
            <p:cNvSpPr>
              <a:spLocks noChangeShapeType="1"/>
            </p:cNvSpPr>
            <p:nvPr/>
          </p:nvSpPr>
          <p:spPr bwMode="auto">
            <a:xfrm>
              <a:off x="7410450" y="197167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Line 1337"/>
            <p:cNvSpPr>
              <a:spLocks noChangeShapeType="1"/>
            </p:cNvSpPr>
            <p:nvPr/>
          </p:nvSpPr>
          <p:spPr bwMode="auto">
            <a:xfrm>
              <a:off x="7412038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Line 1338"/>
            <p:cNvSpPr>
              <a:spLocks noChangeShapeType="1"/>
            </p:cNvSpPr>
            <p:nvPr/>
          </p:nvSpPr>
          <p:spPr bwMode="auto">
            <a:xfrm>
              <a:off x="7412038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Line 1339"/>
            <p:cNvSpPr>
              <a:spLocks noChangeShapeType="1"/>
            </p:cNvSpPr>
            <p:nvPr/>
          </p:nvSpPr>
          <p:spPr bwMode="auto">
            <a:xfrm>
              <a:off x="7412038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Line 1340"/>
            <p:cNvSpPr>
              <a:spLocks noChangeShapeType="1"/>
            </p:cNvSpPr>
            <p:nvPr/>
          </p:nvSpPr>
          <p:spPr bwMode="auto">
            <a:xfrm>
              <a:off x="7412038" y="1997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Line 1341"/>
            <p:cNvSpPr>
              <a:spLocks noChangeShapeType="1"/>
            </p:cNvSpPr>
            <p:nvPr/>
          </p:nvSpPr>
          <p:spPr bwMode="auto">
            <a:xfrm>
              <a:off x="7415213" y="20050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Line 1342"/>
            <p:cNvSpPr>
              <a:spLocks noChangeShapeType="1"/>
            </p:cNvSpPr>
            <p:nvPr/>
          </p:nvSpPr>
          <p:spPr bwMode="auto">
            <a:xfrm>
              <a:off x="7415213" y="200977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Line 1343"/>
            <p:cNvSpPr>
              <a:spLocks noChangeShapeType="1"/>
            </p:cNvSpPr>
            <p:nvPr/>
          </p:nvSpPr>
          <p:spPr bwMode="auto">
            <a:xfrm>
              <a:off x="7416800" y="20177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Line 1344"/>
            <p:cNvSpPr>
              <a:spLocks noChangeShapeType="1"/>
            </p:cNvSpPr>
            <p:nvPr/>
          </p:nvSpPr>
          <p:spPr bwMode="auto">
            <a:xfrm>
              <a:off x="7416800" y="20224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Line 1345"/>
            <p:cNvSpPr>
              <a:spLocks noChangeShapeType="1"/>
            </p:cNvSpPr>
            <p:nvPr/>
          </p:nvSpPr>
          <p:spPr bwMode="auto">
            <a:xfrm>
              <a:off x="7419975" y="20304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1346"/>
            <p:cNvSpPr>
              <a:spLocks noChangeShapeType="1"/>
            </p:cNvSpPr>
            <p:nvPr/>
          </p:nvSpPr>
          <p:spPr bwMode="auto">
            <a:xfrm>
              <a:off x="7419975" y="20383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Line 1347"/>
            <p:cNvSpPr>
              <a:spLocks noChangeShapeType="1"/>
            </p:cNvSpPr>
            <p:nvPr/>
          </p:nvSpPr>
          <p:spPr bwMode="auto">
            <a:xfrm>
              <a:off x="7423150" y="20431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Line 1348"/>
            <p:cNvSpPr>
              <a:spLocks noChangeShapeType="1"/>
            </p:cNvSpPr>
            <p:nvPr/>
          </p:nvSpPr>
          <p:spPr bwMode="auto">
            <a:xfrm>
              <a:off x="7423150" y="20510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Line 1349"/>
            <p:cNvSpPr>
              <a:spLocks noChangeShapeType="1"/>
            </p:cNvSpPr>
            <p:nvPr/>
          </p:nvSpPr>
          <p:spPr bwMode="auto">
            <a:xfrm>
              <a:off x="7424738" y="20558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Line 1350"/>
            <p:cNvSpPr>
              <a:spLocks noChangeShapeType="1"/>
            </p:cNvSpPr>
            <p:nvPr/>
          </p:nvSpPr>
          <p:spPr bwMode="auto">
            <a:xfrm>
              <a:off x="7427913" y="20637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Line 1351"/>
            <p:cNvSpPr>
              <a:spLocks noChangeShapeType="1"/>
            </p:cNvSpPr>
            <p:nvPr/>
          </p:nvSpPr>
          <p:spPr bwMode="auto">
            <a:xfrm>
              <a:off x="7431088" y="20685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Line 1352"/>
            <p:cNvSpPr>
              <a:spLocks noChangeShapeType="1"/>
            </p:cNvSpPr>
            <p:nvPr/>
          </p:nvSpPr>
          <p:spPr bwMode="auto">
            <a:xfrm>
              <a:off x="7432675" y="20764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Line 1353"/>
            <p:cNvSpPr>
              <a:spLocks noChangeShapeType="1"/>
            </p:cNvSpPr>
            <p:nvPr/>
          </p:nvSpPr>
          <p:spPr bwMode="auto">
            <a:xfrm>
              <a:off x="7432675" y="20812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Line 1354"/>
            <p:cNvSpPr>
              <a:spLocks noChangeShapeType="1"/>
            </p:cNvSpPr>
            <p:nvPr/>
          </p:nvSpPr>
          <p:spPr bwMode="auto">
            <a:xfrm>
              <a:off x="7435850" y="20891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Line 1355"/>
            <p:cNvSpPr>
              <a:spLocks noChangeShapeType="1"/>
            </p:cNvSpPr>
            <p:nvPr/>
          </p:nvSpPr>
          <p:spPr bwMode="auto">
            <a:xfrm>
              <a:off x="7437438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Line 1356"/>
            <p:cNvSpPr>
              <a:spLocks noChangeShapeType="1"/>
            </p:cNvSpPr>
            <p:nvPr/>
          </p:nvSpPr>
          <p:spPr bwMode="auto">
            <a:xfrm>
              <a:off x="7440613" y="21018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Line 1357"/>
            <p:cNvSpPr>
              <a:spLocks noChangeShapeType="1"/>
            </p:cNvSpPr>
            <p:nvPr/>
          </p:nvSpPr>
          <p:spPr bwMode="auto">
            <a:xfrm>
              <a:off x="7443788" y="21066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Line 1358"/>
            <p:cNvSpPr>
              <a:spLocks noChangeShapeType="1"/>
            </p:cNvSpPr>
            <p:nvPr/>
          </p:nvSpPr>
          <p:spPr bwMode="auto">
            <a:xfrm>
              <a:off x="7445375" y="21145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Line 1359"/>
            <p:cNvSpPr>
              <a:spLocks noChangeShapeType="1"/>
            </p:cNvSpPr>
            <p:nvPr/>
          </p:nvSpPr>
          <p:spPr bwMode="auto">
            <a:xfrm>
              <a:off x="7450138" y="21193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Line 1360"/>
            <p:cNvSpPr>
              <a:spLocks noChangeShapeType="1"/>
            </p:cNvSpPr>
            <p:nvPr/>
          </p:nvSpPr>
          <p:spPr bwMode="auto">
            <a:xfrm>
              <a:off x="7453313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Line 1361"/>
            <p:cNvSpPr>
              <a:spLocks noChangeShapeType="1"/>
            </p:cNvSpPr>
            <p:nvPr/>
          </p:nvSpPr>
          <p:spPr bwMode="auto">
            <a:xfrm>
              <a:off x="7456488" y="213201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Line 1362"/>
            <p:cNvSpPr>
              <a:spLocks noChangeShapeType="1"/>
            </p:cNvSpPr>
            <p:nvPr/>
          </p:nvSpPr>
          <p:spPr bwMode="auto">
            <a:xfrm>
              <a:off x="7458075" y="21383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Line 1363"/>
            <p:cNvSpPr>
              <a:spLocks noChangeShapeType="1"/>
            </p:cNvSpPr>
            <p:nvPr/>
          </p:nvSpPr>
          <p:spPr bwMode="auto">
            <a:xfrm>
              <a:off x="7464425" y="2143125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Line 1364"/>
            <p:cNvSpPr>
              <a:spLocks noChangeShapeType="1"/>
            </p:cNvSpPr>
            <p:nvPr/>
          </p:nvSpPr>
          <p:spPr bwMode="auto">
            <a:xfrm>
              <a:off x="7466013" y="2151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Line 1365"/>
            <p:cNvSpPr>
              <a:spLocks noChangeShapeType="1"/>
            </p:cNvSpPr>
            <p:nvPr/>
          </p:nvSpPr>
          <p:spPr bwMode="auto">
            <a:xfrm>
              <a:off x="7469188" y="21558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Line 1366"/>
            <p:cNvSpPr>
              <a:spLocks noChangeShapeType="1"/>
            </p:cNvSpPr>
            <p:nvPr/>
          </p:nvSpPr>
          <p:spPr bwMode="auto">
            <a:xfrm>
              <a:off x="7473950" y="21605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Line 1367"/>
            <p:cNvSpPr>
              <a:spLocks noChangeShapeType="1"/>
            </p:cNvSpPr>
            <p:nvPr/>
          </p:nvSpPr>
          <p:spPr bwMode="auto">
            <a:xfrm>
              <a:off x="7477125" y="216535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Line 1368"/>
            <p:cNvSpPr>
              <a:spLocks noChangeShapeType="1"/>
            </p:cNvSpPr>
            <p:nvPr/>
          </p:nvSpPr>
          <p:spPr bwMode="auto">
            <a:xfrm>
              <a:off x="7481888" y="217170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Line 1369"/>
            <p:cNvSpPr>
              <a:spLocks noChangeShapeType="1"/>
            </p:cNvSpPr>
            <p:nvPr/>
          </p:nvSpPr>
          <p:spPr bwMode="auto">
            <a:xfrm>
              <a:off x="7483475" y="21796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Line 1370"/>
            <p:cNvSpPr>
              <a:spLocks noChangeShapeType="1"/>
            </p:cNvSpPr>
            <p:nvPr/>
          </p:nvSpPr>
          <p:spPr bwMode="auto">
            <a:xfrm>
              <a:off x="7489825" y="218440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Line 1371"/>
            <p:cNvSpPr>
              <a:spLocks noChangeShapeType="1"/>
            </p:cNvSpPr>
            <p:nvPr/>
          </p:nvSpPr>
          <p:spPr bwMode="auto">
            <a:xfrm>
              <a:off x="7491413" y="21891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Line 1372"/>
            <p:cNvSpPr>
              <a:spLocks noChangeShapeType="1"/>
            </p:cNvSpPr>
            <p:nvPr/>
          </p:nvSpPr>
          <p:spPr bwMode="auto">
            <a:xfrm>
              <a:off x="74977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Line 1373"/>
            <p:cNvSpPr>
              <a:spLocks noChangeShapeType="1"/>
            </p:cNvSpPr>
            <p:nvPr/>
          </p:nvSpPr>
          <p:spPr bwMode="auto">
            <a:xfrm>
              <a:off x="7502525" y="2198688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Line 1374"/>
            <p:cNvSpPr>
              <a:spLocks noChangeShapeType="1"/>
            </p:cNvSpPr>
            <p:nvPr/>
          </p:nvSpPr>
          <p:spPr bwMode="auto">
            <a:xfrm>
              <a:off x="7504113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Line 1375"/>
            <p:cNvSpPr>
              <a:spLocks noChangeShapeType="1"/>
            </p:cNvSpPr>
            <p:nvPr/>
          </p:nvSpPr>
          <p:spPr bwMode="auto">
            <a:xfrm>
              <a:off x="75104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Line 1376"/>
            <p:cNvSpPr>
              <a:spLocks noChangeShapeType="1"/>
            </p:cNvSpPr>
            <p:nvPr/>
          </p:nvSpPr>
          <p:spPr bwMode="auto">
            <a:xfrm>
              <a:off x="7515225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Line 1377"/>
            <p:cNvSpPr>
              <a:spLocks noChangeShapeType="1"/>
            </p:cNvSpPr>
            <p:nvPr/>
          </p:nvSpPr>
          <p:spPr bwMode="auto">
            <a:xfrm>
              <a:off x="7519988" y="22193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Line 1378"/>
            <p:cNvSpPr>
              <a:spLocks noChangeShapeType="1"/>
            </p:cNvSpPr>
            <p:nvPr/>
          </p:nvSpPr>
          <p:spPr bwMode="auto">
            <a:xfrm>
              <a:off x="7524750" y="2225675"/>
              <a:ext cx="31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Line 1379"/>
            <p:cNvSpPr>
              <a:spLocks noChangeShapeType="1"/>
            </p:cNvSpPr>
            <p:nvPr/>
          </p:nvSpPr>
          <p:spPr bwMode="auto">
            <a:xfrm>
              <a:off x="7527925" y="22272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Line 1380"/>
            <p:cNvSpPr>
              <a:spLocks noChangeShapeType="1"/>
            </p:cNvSpPr>
            <p:nvPr/>
          </p:nvSpPr>
          <p:spPr bwMode="auto">
            <a:xfrm>
              <a:off x="7532688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Line 1381"/>
            <p:cNvSpPr>
              <a:spLocks noChangeShapeType="1"/>
            </p:cNvSpPr>
            <p:nvPr/>
          </p:nvSpPr>
          <p:spPr bwMode="auto">
            <a:xfrm>
              <a:off x="7537450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Line 1382"/>
            <p:cNvSpPr>
              <a:spLocks noChangeShapeType="1"/>
            </p:cNvSpPr>
            <p:nvPr/>
          </p:nvSpPr>
          <p:spPr bwMode="auto">
            <a:xfrm>
              <a:off x="7543800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Line 1383"/>
            <p:cNvSpPr>
              <a:spLocks noChangeShapeType="1"/>
            </p:cNvSpPr>
            <p:nvPr/>
          </p:nvSpPr>
          <p:spPr bwMode="auto">
            <a:xfrm>
              <a:off x="7548563" y="22479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Line 1384"/>
            <p:cNvSpPr>
              <a:spLocks noChangeShapeType="1"/>
            </p:cNvSpPr>
            <p:nvPr/>
          </p:nvSpPr>
          <p:spPr bwMode="auto">
            <a:xfrm>
              <a:off x="7553325" y="22510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Line 1385"/>
            <p:cNvSpPr>
              <a:spLocks noChangeShapeType="1"/>
            </p:cNvSpPr>
            <p:nvPr/>
          </p:nvSpPr>
          <p:spPr bwMode="auto">
            <a:xfrm>
              <a:off x="7558088" y="22558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Line 1386"/>
            <p:cNvSpPr>
              <a:spLocks noChangeShapeType="1"/>
            </p:cNvSpPr>
            <p:nvPr/>
          </p:nvSpPr>
          <p:spPr bwMode="auto">
            <a:xfrm>
              <a:off x="7566025" y="22590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Line 1387"/>
            <p:cNvSpPr>
              <a:spLocks noChangeShapeType="1"/>
            </p:cNvSpPr>
            <p:nvPr/>
          </p:nvSpPr>
          <p:spPr bwMode="auto">
            <a:xfrm>
              <a:off x="7570788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Line 1388"/>
            <p:cNvSpPr>
              <a:spLocks noChangeShapeType="1"/>
            </p:cNvSpPr>
            <p:nvPr/>
          </p:nvSpPr>
          <p:spPr bwMode="auto">
            <a:xfrm>
              <a:off x="757713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Line 1389"/>
            <p:cNvSpPr>
              <a:spLocks noChangeShapeType="1"/>
            </p:cNvSpPr>
            <p:nvPr/>
          </p:nvSpPr>
          <p:spPr bwMode="auto">
            <a:xfrm>
              <a:off x="7581900" y="22717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Line 1390"/>
            <p:cNvSpPr>
              <a:spLocks noChangeShapeType="1"/>
            </p:cNvSpPr>
            <p:nvPr/>
          </p:nvSpPr>
          <p:spPr bwMode="auto">
            <a:xfrm>
              <a:off x="7586663" y="2276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Line 1391"/>
            <p:cNvSpPr>
              <a:spLocks noChangeShapeType="1"/>
            </p:cNvSpPr>
            <p:nvPr/>
          </p:nvSpPr>
          <p:spPr bwMode="auto">
            <a:xfrm>
              <a:off x="7591425" y="22780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Line 1392"/>
            <p:cNvSpPr>
              <a:spLocks noChangeShapeType="1"/>
            </p:cNvSpPr>
            <p:nvPr/>
          </p:nvSpPr>
          <p:spPr bwMode="auto">
            <a:xfrm>
              <a:off x="7599363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Line 1393"/>
            <p:cNvSpPr>
              <a:spLocks noChangeShapeType="1"/>
            </p:cNvSpPr>
            <p:nvPr/>
          </p:nvSpPr>
          <p:spPr bwMode="auto">
            <a:xfrm>
              <a:off x="7604125" y="22860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Line 1394"/>
            <p:cNvSpPr>
              <a:spLocks noChangeShapeType="1"/>
            </p:cNvSpPr>
            <p:nvPr/>
          </p:nvSpPr>
          <p:spPr bwMode="auto">
            <a:xfrm>
              <a:off x="761047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Line 1395"/>
            <p:cNvSpPr>
              <a:spLocks noChangeShapeType="1"/>
            </p:cNvSpPr>
            <p:nvPr/>
          </p:nvSpPr>
          <p:spPr bwMode="auto">
            <a:xfrm>
              <a:off x="7616825" y="229235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Line 1396"/>
            <p:cNvSpPr>
              <a:spLocks noChangeShapeType="1"/>
            </p:cNvSpPr>
            <p:nvPr/>
          </p:nvSpPr>
          <p:spPr bwMode="auto">
            <a:xfrm>
              <a:off x="7623175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Line 1397"/>
            <p:cNvSpPr>
              <a:spLocks noChangeShapeType="1"/>
            </p:cNvSpPr>
            <p:nvPr/>
          </p:nvSpPr>
          <p:spPr bwMode="auto">
            <a:xfrm>
              <a:off x="7627938" y="22987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Line 1398"/>
            <p:cNvSpPr>
              <a:spLocks noChangeShapeType="1"/>
            </p:cNvSpPr>
            <p:nvPr/>
          </p:nvSpPr>
          <p:spPr bwMode="auto">
            <a:xfrm>
              <a:off x="7635875" y="23018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Line 1399"/>
            <p:cNvSpPr>
              <a:spLocks noChangeShapeType="1"/>
            </p:cNvSpPr>
            <p:nvPr/>
          </p:nvSpPr>
          <p:spPr bwMode="auto">
            <a:xfrm>
              <a:off x="7640638" y="23050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Line 1400"/>
            <p:cNvSpPr>
              <a:spLocks noChangeShapeType="1"/>
            </p:cNvSpPr>
            <p:nvPr/>
          </p:nvSpPr>
          <p:spPr bwMode="auto">
            <a:xfrm>
              <a:off x="7645400" y="23066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Line 1401"/>
            <p:cNvSpPr>
              <a:spLocks noChangeShapeType="1"/>
            </p:cNvSpPr>
            <p:nvPr/>
          </p:nvSpPr>
          <p:spPr bwMode="auto">
            <a:xfrm>
              <a:off x="7653338" y="23098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Line 1402"/>
            <p:cNvSpPr>
              <a:spLocks noChangeShapeType="1"/>
            </p:cNvSpPr>
            <p:nvPr/>
          </p:nvSpPr>
          <p:spPr bwMode="auto">
            <a:xfrm>
              <a:off x="7658100" y="23114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Line 1403"/>
            <p:cNvSpPr>
              <a:spLocks noChangeShapeType="1"/>
            </p:cNvSpPr>
            <p:nvPr/>
          </p:nvSpPr>
          <p:spPr bwMode="auto">
            <a:xfrm>
              <a:off x="7666038" y="23145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Line 1404"/>
            <p:cNvSpPr>
              <a:spLocks noChangeShapeType="1"/>
            </p:cNvSpPr>
            <p:nvPr/>
          </p:nvSpPr>
          <p:spPr bwMode="auto">
            <a:xfrm>
              <a:off x="7670800" y="23177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Line 1405"/>
            <p:cNvSpPr>
              <a:spLocks noChangeShapeType="1"/>
            </p:cNvSpPr>
            <p:nvPr/>
          </p:nvSpPr>
          <p:spPr bwMode="auto">
            <a:xfrm>
              <a:off x="7678738" y="231933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Line 1406"/>
            <p:cNvSpPr>
              <a:spLocks noChangeShapeType="1"/>
            </p:cNvSpPr>
            <p:nvPr/>
          </p:nvSpPr>
          <p:spPr bwMode="auto">
            <a:xfrm>
              <a:off x="7683500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Line 1407"/>
            <p:cNvSpPr>
              <a:spLocks noChangeShapeType="1"/>
            </p:cNvSpPr>
            <p:nvPr/>
          </p:nvSpPr>
          <p:spPr bwMode="auto">
            <a:xfrm>
              <a:off x="7691438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1408"/>
            <p:cNvSpPr>
              <a:spLocks/>
            </p:cNvSpPr>
            <p:nvPr/>
          </p:nvSpPr>
          <p:spPr bwMode="auto">
            <a:xfrm>
              <a:off x="7773988" y="1927225"/>
              <a:ext cx="49212" cy="46038"/>
            </a:xfrm>
            <a:custGeom>
              <a:avLst/>
              <a:gdLst>
                <a:gd name="T0" fmla="*/ 14 w 31"/>
                <a:gd name="T1" fmla="*/ 0 h 29"/>
                <a:gd name="T2" fmla="*/ 21 w 31"/>
                <a:gd name="T3" fmla="*/ 0 h 29"/>
                <a:gd name="T4" fmla="*/ 26 w 31"/>
                <a:gd name="T5" fmla="*/ 4 h 29"/>
                <a:gd name="T6" fmla="*/ 29 w 31"/>
                <a:gd name="T7" fmla="*/ 8 h 29"/>
                <a:gd name="T8" fmla="*/ 31 w 31"/>
                <a:gd name="T9" fmla="*/ 15 h 29"/>
                <a:gd name="T10" fmla="*/ 29 w 31"/>
                <a:gd name="T11" fmla="*/ 20 h 29"/>
                <a:gd name="T12" fmla="*/ 26 w 31"/>
                <a:gd name="T13" fmla="*/ 25 h 29"/>
                <a:gd name="T14" fmla="*/ 21 w 31"/>
                <a:gd name="T15" fmla="*/ 28 h 29"/>
                <a:gd name="T16" fmla="*/ 14 w 31"/>
                <a:gd name="T17" fmla="*/ 29 h 29"/>
                <a:gd name="T18" fmla="*/ 10 w 31"/>
                <a:gd name="T19" fmla="*/ 28 h 29"/>
                <a:gd name="T20" fmla="*/ 5 w 31"/>
                <a:gd name="T21" fmla="*/ 25 h 29"/>
                <a:gd name="T22" fmla="*/ 2 w 31"/>
                <a:gd name="T23" fmla="*/ 20 h 29"/>
                <a:gd name="T24" fmla="*/ 0 w 31"/>
                <a:gd name="T25" fmla="*/ 15 h 29"/>
                <a:gd name="T26" fmla="*/ 2 w 31"/>
                <a:gd name="T27" fmla="*/ 8 h 29"/>
                <a:gd name="T28" fmla="*/ 5 w 31"/>
                <a:gd name="T29" fmla="*/ 4 h 29"/>
                <a:gd name="T30" fmla="*/ 10 w 31"/>
                <a:gd name="T31" fmla="*/ 0 h 29"/>
                <a:gd name="T32" fmla="*/ 14 w 3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81" name="Picture 14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2" name="Rectangle 1410"/>
            <p:cNvSpPr>
              <a:spLocks noChangeArrowheads="1"/>
            </p:cNvSpPr>
            <p:nvPr/>
          </p:nvSpPr>
          <p:spPr bwMode="auto">
            <a:xfrm>
              <a:off x="4483100" y="1279525"/>
              <a:ext cx="1042988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83" name="Picture 14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4" name="Freeform 1412"/>
            <p:cNvSpPr>
              <a:spLocks/>
            </p:cNvSpPr>
            <p:nvPr/>
          </p:nvSpPr>
          <p:spPr bwMode="auto">
            <a:xfrm>
              <a:off x="454977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1 w 10"/>
                <a:gd name="T17" fmla="*/ 6 h 8"/>
                <a:gd name="T18" fmla="*/ 0 w 10"/>
                <a:gd name="T19" fmla="*/ 4 h 8"/>
                <a:gd name="T20" fmla="*/ 1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1414"/>
            <p:cNvSpPr>
              <a:spLocks/>
            </p:cNvSpPr>
            <p:nvPr/>
          </p:nvSpPr>
          <p:spPr bwMode="auto">
            <a:xfrm>
              <a:off x="469741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9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9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1415"/>
            <p:cNvSpPr>
              <a:spLocks/>
            </p:cNvSpPr>
            <p:nvPr/>
          </p:nvSpPr>
          <p:spPr bwMode="auto">
            <a:xfrm>
              <a:off x="48466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Oval 1416"/>
            <p:cNvSpPr>
              <a:spLocks noChangeArrowheads="1"/>
            </p:cNvSpPr>
            <p:nvPr/>
          </p:nvSpPr>
          <p:spPr bwMode="auto">
            <a:xfrm>
              <a:off x="4997450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1417"/>
            <p:cNvSpPr>
              <a:spLocks/>
            </p:cNvSpPr>
            <p:nvPr/>
          </p:nvSpPr>
          <p:spPr bwMode="auto">
            <a:xfrm>
              <a:off x="514667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1418"/>
            <p:cNvSpPr>
              <a:spLocks/>
            </p:cNvSpPr>
            <p:nvPr/>
          </p:nvSpPr>
          <p:spPr bwMode="auto">
            <a:xfrm>
              <a:off x="5295900" y="1349375"/>
              <a:ext cx="14288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1419"/>
            <p:cNvSpPr>
              <a:spLocks/>
            </p:cNvSpPr>
            <p:nvPr/>
          </p:nvSpPr>
          <p:spPr bwMode="auto">
            <a:xfrm>
              <a:off x="54435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1420"/>
            <p:cNvSpPr>
              <a:spLocks/>
            </p:cNvSpPr>
            <p:nvPr/>
          </p:nvSpPr>
          <p:spPr bwMode="auto">
            <a:xfrm>
              <a:off x="454977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1421"/>
            <p:cNvSpPr>
              <a:spLocks/>
            </p:cNvSpPr>
            <p:nvPr/>
          </p:nvSpPr>
          <p:spPr bwMode="auto">
            <a:xfrm>
              <a:off x="469741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1422"/>
            <p:cNvSpPr>
              <a:spLocks/>
            </p:cNvSpPr>
            <p:nvPr/>
          </p:nvSpPr>
          <p:spPr bwMode="auto">
            <a:xfrm>
              <a:off x="48466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1423"/>
            <p:cNvSpPr>
              <a:spLocks/>
            </p:cNvSpPr>
            <p:nvPr/>
          </p:nvSpPr>
          <p:spPr bwMode="auto">
            <a:xfrm>
              <a:off x="4997450" y="149701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5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1424"/>
            <p:cNvSpPr>
              <a:spLocks/>
            </p:cNvSpPr>
            <p:nvPr/>
          </p:nvSpPr>
          <p:spPr bwMode="auto">
            <a:xfrm>
              <a:off x="514667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1425"/>
            <p:cNvSpPr>
              <a:spLocks/>
            </p:cNvSpPr>
            <p:nvPr/>
          </p:nvSpPr>
          <p:spPr bwMode="auto">
            <a:xfrm>
              <a:off x="5295900" y="149701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1426"/>
            <p:cNvSpPr>
              <a:spLocks/>
            </p:cNvSpPr>
            <p:nvPr/>
          </p:nvSpPr>
          <p:spPr bwMode="auto">
            <a:xfrm>
              <a:off x="54435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1427"/>
            <p:cNvSpPr>
              <a:spLocks/>
            </p:cNvSpPr>
            <p:nvPr/>
          </p:nvSpPr>
          <p:spPr bwMode="auto">
            <a:xfrm>
              <a:off x="454977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1428"/>
            <p:cNvSpPr>
              <a:spLocks/>
            </p:cNvSpPr>
            <p:nvPr/>
          </p:nvSpPr>
          <p:spPr bwMode="auto">
            <a:xfrm>
              <a:off x="469741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1429"/>
            <p:cNvSpPr>
              <a:spLocks/>
            </p:cNvSpPr>
            <p:nvPr/>
          </p:nvSpPr>
          <p:spPr bwMode="auto">
            <a:xfrm>
              <a:off x="48466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1430"/>
            <p:cNvSpPr>
              <a:spLocks/>
            </p:cNvSpPr>
            <p:nvPr/>
          </p:nvSpPr>
          <p:spPr bwMode="auto">
            <a:xfrm>
              <a:off x="4997450" y="1646238"/>
              <a:ext cx="12700" cy="14287"/>
            </a:xfrm>
            <a:custGeom>
              <a:avLst/>
              <a:gdLst>
                <a:gd name="T0" fmla="*/ 5 w 8"/>
                <a:gd name="T1" fmla="*/ 0 h 9"/>
                <a:gd name="T2" fmla="*/ 7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5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2 w 8"/>
                <a:gd name="T23" fmla="*/ 0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1431"/>
            <p:cNvSpPr>
              <a:spLocks/>
            </p:cNvSpPr>
            <p:nvPr/>
          </p:nvSpPr>
          <p:spPr bwMode="auto">
            <a:xfrm>
              <a:off x="514667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1432"/>
            <p:cNvSpPr>
              <a:spLocks/>
            </p:cNvSpPr>
            <p:nvPr/>
          </p:nvSpPr>
          <p:spPr bwMode="auto">
            <a:xfrm>
              <a:off x="5295900" y="1646238"/>
              <a:ext cx="14288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1433"/>
            <p:cNvSpPr>
              <a:spLocks/>
            </p:cNvSpPr>
            <p:nvPr/>
          </p:nvSpPr>
          <p:spPr bwMode="auto">
            <a:xfrm>
              <a:off x="54435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1434"/>
            <p:cNvSpPr>
              <a:spLocks/>
            </p:cNvSpPr>
            <p:nvPr/>
          </p:nvSpPr>
          <p:spPr bwMode="auto">
            <a:xfrm>
              <a:off x="454977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1435"/>
            <p:cNvSpPr>
              <a:spLocks/>
            </p:cNvSpPr>
            <p:nvPr/>
          </p:nvSpPr>
          <p:spPr bwMode="auto">
            <a:xfrm>
              <a:off x="469741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1436"/>
            <p:cNvSpPr>
              <a:spLocks/>
            </p:cNvSpPr>
            <p:nvPr/>
          </p:nvSpPr>
          <p:spPr bwMode="auto">
            <a:xfrm>
              <a:off x="48466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1437"/>
            <p:cNvSpPr>
              <a:spLocks/>
            </p:cNvSpPr>
            <p:nvPr/>
          </p:nvSpPr>
          <p:spPr bwMode="auto">
            <a:xfrm>
              <a:off x="4997450" y="179387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5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1438"/>
            <p:cNvSpPr>
              <a:spLocks/>
            </p:cNvSpPr>
            <p:nvPr/>
          </p:nvSpPr>
          <p:spPr bwMode="auto">
            <a:xfrm>
              <a:off x="514667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1439"/>
            <p:cNvSpPr>
              <a:spLocks/>
            </p:cNvSpPr>
            <p:nvPr/>
          </p:nvSpPr>
          <p:spPr bwMode="auto">
            <a:xfrm>
              <a:off x="5295900" y="1793875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1440"/>
            <p:cNvSpPr>
              <a:spLocks/>
            </p:cNvSpPr>
            <p:nvPr/>
          </p:nvSpPr>
          <p:spPr bwMode="auto">
            <a:xfrm>
              <a:off x="54435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1441"/>
            <p:cNvSpPr>
              <a:spLocks/>
            </p:cNvSpPr>
            <p:nvPr/>
          </p:nvSpPr>
          <p:spPr bwMode="auto">
            <a:xfrm>
              <a:off x="454977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6 h 10"/>
                <a:gd name="T18" fmla="*/ 0 w 10"/>
                <a:gd name="T19" fmla="*/ 5 h 10"/>
                <a:gd name="T20" fmla="*/ 1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1442"/>
            <p:cNvSpPr>
              <a:spLocks/>
            </p:cNvSpPr>
            <p:nvPr/>
          </p:nvSpPr>
          <p:spPr bwMode="auto">
            <a:xfrm>
              <a:off x="469741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1443"/>
            <p:cNvSpPr>
              <a:spLocks/>
            </p:cNvSpPr>
            <p:nvPr/>
          </p:nvSpPr>
          <p:spPr bwMode="auto">
            <a:xfrm>
              <a:off x="48466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1444"/>
            <p:cNvSpPr>
              <a:spLocks/>
            </p:cNvSpPr>
            <p:nvPr/>
          </p:nvSpPr>
          <p:spPr bwMode="auto">
            <a:xfrm>
              <a:off x="4997450" y="1943100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7 w 8"/>
                <a:gd name="T11" fmla="*/ 10 h 10"/>
                <a:gd name="T12" fmla="*/ 5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2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1445"/>
            <p:cNvSpPr>
              <a:spLocks/>
            </p:cNvSpPr>
            <p:nvPr/>
          </p:nvSpPr>
          <p:spPr bwMode="auto">
            <a:xfrm>
              <a:off x="514667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1446"/>
            <p:cNvSpPr>
              <a:spLocks/>
            </p:cNvSpPr>
            <p:nvPr/>
          </p:nvSpPr>
          <p:spPr bwMode="auto">
            <a:xfrm>
              <a:off x="5295900" y="1943100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1447"/>
            <p:cNvSpPr>
              <a:spLocks/>
            </p:cNvSpPr>
            <p:nvPr/>
          </p:nvSpPr>
          <p:spPr bwMode="auto">
            <a:xfrm>
              <a:off x="54435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1448"/>
            <p:cNvSpPr>
              <a:spLocks/>
            </p:cNvSpPr>
            <p:nvPr/>
          </p:nvSpPr>
          <p:spPr bwMode="auto">
            <a:xfrm>
              <a:off x="454977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1449"/>
            <p:cNvSpPr>
              <a:spLocks/>
            </p:cNvSpPr>
            <p:nvPr/>
          </p:nvSpPr>
          <p:spPr bwMode="auto">
            <a:xfrm>
              <a:off x="469741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1450"/>
            <p:cNvSpPr>
              <a:spLocks/>
            </p:cNvSpPr>
            <p:nvPr/>
          </p:nvSpPr>
          <p:spPr bwMode="auto">
            <a:xfrm>
              <a:off x="48466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1451"/>
            <p:cNvSpPr>
              <a:spLocks/>
            </p:cNvSpPr>
            <p:nvPr/>
          </p:nvSpPr>
          <p:spPr bwMode="auto">
            <a:xfrm>
              <a:off x="4997450" y="2092325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7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5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2 w 8"/>
                <a:gd name="T23" fmla="*/ 1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1452"/>
            <p:cNvSpPr>
              <a:spLocks/>
            </p:cNvSpPr>
            <p:nvPr/>
          </p:nvSpPr>
          <p:spPr bwMode="auto">
            <a:xfrm>
              <a:off x="514667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1453"/>
            <p:cNvSpPr>
              <a:spLocks/>
            </p:cNvSpPr>
            <p:nvPr/>
          </p:nvSpPr>
          <p:spPr bwMode="auto">
            <a:xfrm>
              <a:off x="5295900" y="2092325"/>
              <a:ext cx="14288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1454"/>
            <p:cNvSpPr>
              <a:spLocks/>
            </p:cNvSpPr>
            <p:nvPr/>
          </p:nvSpPr>
          <p:spPr bwMode="auto">
            <a:xfrm>
              <a:off x="54435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1455"/>
            <p:cNvSpPr>
              <a:spLocks/>
            </p:cNvSpPr>
            <p:nvPr/>
          </p:nvSpPr>
          <p:spPr bwMode="auto">
            <a:xfrm>
              <a:off x="454977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8 h 10"/>
                <a:gd name="T18" fmla="*/ 0 w 10"/>
                <a:gd name="T19" fmla="*/ 5 h 10"/>
                <a:gd name="T20" fmla="*/ 1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1456"/>
            <p:cNvSpPr>
              <a:spLocks/>
            </p:cNvSpPr>
            <p:nvPr/>
          </p:nvSpPr>
          <p:spPr bwMode="auto">
            <a:xfrm>
              <a:off x="469741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1457"/>
            <p:cNvSpPr>
              <a:spLocks/>
            </p:cNvSpPr>
            <p:nvPr/>
          </p:nvSpPr>
          <p:spPr bwMode="auto">
            <a:xfrm>
              <a:off x="48466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1458"/>
            <p:cNvSpPr>
              <a:spLocks/>
            </p:cNvSpPr>
            <p:nvPr/>
          </p:nvSpPr>
          <p:spPr bwMode="auto">
            <a:xfrm>
              <a:off x="4997450" y="223996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7 w 8"/>
                <a:gd name="T11" fmla="*/ 10 h 10"/>
                <a:gd name="T12" fmla="*/ 5 w 8"/>
                <a:gd name="T13" fmla="*/ 10 h 10"/>
                <a:gd name="T14" fmla="*/ 2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2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1459"/>
            <p:cNvSpPr>
              <a:spLocks/>
            </p:cNvSpPr>
            <p:nvPr/>
          </p:nvSpPr>
          <p:spPr bwMode="auto">
            <a:xfrm>
              <a:off x="514667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1460"/>
            <p:cNvSpPr>
              <a:spLocks/>
            </p:cNvSpPr>
            <p:nvPr/>
          </p:nvSpPr>
          <p:spPr bwMode="auto">
            <a:xfrm>
              <a:off x="5295900" y="223996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1461"/>
            <p:cNvSpPr>
              <a:spLocks/>
            </p:cNvSpPr>
            <p:nvPr/>
          </p:nvSpPr>
          <p:spPr bwMode="auto">
            <a:xfrm>
              <a:off x="54435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462"/>
            <p:cNvSpPr>
              <a:spLocks noChangeShapeType="1"/>
            </p:cNvSpPr>
            <p:nvPr/>
          </p:nvSpPr>
          <p:spPr bwMode="auto">
            <a:xfrm>
              <a:off x="5329238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463"/>
            <p:cNvSpPr>
              <a:spLocks noChangeShapeType="1"/>
            </p:cNvSpPr>
            <p:nvPr/>
          </p:nvSpPr>
          <p:spPr bwMode="auto">
            <a:xfrm flipV="1">
              <a:off x="5329238" y="23193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464"/>
            <p:cNvSpPr>
              <a:spLocks noChangeShapeType="1"/>
            </p:cNvSpPr>
            <p:nvPr/>
          </p:nvSpPr>
          <p:spPr bwMode="auto">
            <a:xfrm>
              <a:off x="5335588" y="231933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465"/>
            <p:cNvSpPr>
              <a:spLocks noChangeShapeType="1"/>
            </p:cNvSpPr>
            <p:nvPr/>
          </p:nvSpPr>
          <p:spPr bwMode="auto">
            <a:xfrm flipV="1">
              <a:off x="5341938" y="23177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466"/>
            <p:cNvSpPr>
              <a:spLocks noChangeShapeType="1"/>
            </p:cNvSpPr>
            <p:nvPr/>
          </p:nvSpPr>
          <p:spPr bwMode="auto">
            <a:xfrm flipV="1">
              <a:off x="5349875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467"/>
            <p:cNvSpPr>
              <a:spLocks noChangeShapeType="1"/>
            </p:cNvSpPr>
            <p:nvPr/>
          </p:nvSpPr>
          <p:spPr bwMode="auto">
            <a:xfrm flipV="1">
              <a:off x="5354638" y="23114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468"/>
            <p:cNvSpPr>
              <a:spLocks noChangeShapeType="1"/>
            </p:cNvSpPr>
            <p:nvPr/>
          </p:nvSpPr>
          <p:spPr bwMode="auto">
            <a:xfrm flipV="1">
              <a:off x="5362575" y="23098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1469"/>
            <p:cNvSpPr>
              <a:spLocks noChangeShapeType="1"/>
            </p:cNvSpPr>
            <p:nvPr/>
          </p:nvSpPr>
          <p:spPr bwMode="auto">
            <a:xfrm flipV="1">
              <a:off x="5367338" y="23066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1470"/>
            <p:cNvSpPr>
              <a:spLocks noChangeShapeType="1"/>
            </p:cNvSpPr>
            <p:nvPr/>
          </p:nvSpPr>
          <p:spPr bwMode="auto">
            <a:xfrm flipV="1">
              <a:off x="5375275" y="230505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1471"/>
            <p:cNvSpPr>
              <a:spLocks noChangeShapeType="1"/>
            </p:cNvSpPr>
            <p:nvPr/>
          </p:nvSpPr>
          <p:spPr bwMode="auto">
            <a:xfrm flipV="1">
              <a:off x="5380038" y="23018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1472"/>
            <p:cNvSpPr>
              <a:spLocks noChangeShapeType="1"/>
            </p:cNvSpPr>
            <p:nvPr/>
          </p:nvSpPr>
          <p:spPr bwMode="auto">
            <a:xfrm flipV="1">
              <a:off x="5384800" y="22987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Line 1473"/>
            <p:cNvSpPr>
              <a:spLocks noChangeShapeType="1"/>
            </p:cNvSpPr>
            <p:nvPr/>
          </p:nvSpPr>
          <p:spPr bwMode="auto">
            <a:xfrm flipV="1">
              <a:off x="5392738" y="2292350"/>
              <a:ext cx="1270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Line 1474"/>
            <p:cNvSpPr>
              <a:spLocks noChangeShapeType="1"/>
            </p:cNvSpPr>
            <p:nvPr/>
          </p:nvSpPr>
          <p:spPr bwMode="auto">
            <a:xfrm flipV="1">
              <a:off x="5405438" y="22891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Line 1475"/>
            <p:cNvSpPr>
              <a:spLocks noChangeShapeType="1"/>
            </p:cNvSpPr>
            <p:nvPr/>
          </p:nvSpPr>
          <p:spPr bwMode="auto">
            <a:xfrm flipV="1">
              <a:off x="5410200" y="22860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Line 1476"/>
            <p:cNvSpPr>
              <a:spLocks noChangeShapeType="1"/>
            </p:cNvSpPr>
            <p:nvPr/>
          </p:nvSpPr>
          <p:spPr bwMode="auto">
            <a:xfrm flipV="1">
              <a:off x="5416550" y="22812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Line 1477"/>
            <p:cNvSpPr>
              <a:spLocks noChangeShapeType="1"/>
            </p:cNvSpPr>
            <p:nvPr/>
          </p:nvSpPr>
          <p:spPr bwMode="auto">
            <a:xfrm flipV="1">
              <a:off x="5421313" y="22780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Line 1478"/>
            <p:cNvSpPr>
              <a:spLocks noChangeShapeType="1"/>
            </p:cNvSpPr>
            <p:nvPr/>
          </p:nvSpPr>
          <p:spPr bwMode="auto">
            <a:xfrm flipV="1">
              <a:off x="5429250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Line 1479"/>
            <p:cNvSpPr>
              <a:spLocks noChangeShapeType="1"/>
            </p:cNvSpPr>
            <p:nvPr/>
          </p:nvSpPr>
          <p:spPr bwMode="auto">
            <a:xfrm flipV="1">
              <a:off x="5434013" y="22717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Line 1480"/>
            <p:cNvSpPr>
              <a:spLocks noChangeShapeType="1"/>
            </p:cNvSpPr>
            <p:nvPr/>
          </p:nvSpPr>
          <p:spPr bwMode="auto">
            <a:xfrm flipV="1">
              <a:off x="5438775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Line 1481"/>
            <p:cNvSpPr>
              <a:spLocks noChangeShapeType="1"/>
            </p:cNvSpPr>
            <p:nvPr/>
          </p:nvSpPr>
          <p:spPr bwMode="auto">
            <a:xfrm flipV="1">
              <a:off x="5443538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Line 1482"/>
            <p:cNvSpPr>
              <a:spLocks noChangeShapeType="1"/>
            </p:cNvSpPr>
            <p:nvPr/>
          </p:nvSpPr>
          <p:spPr bwMode="auto">
            <a:xfrm flipV="1">
              <a:off x="5449888" y="22590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Line 1483"/>
            <p:cNvSpPr>
              <a:spLocks noChangeShapeType="1"/>
            </p:cNvSpPr>
            <p:nvPr/>
          </p:nvSpPr>
          <p:spPr bwMode="auto">
            <a:xfrm flipV="1">
              <a:off x="5456238" y="22558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Line 1484"/>
            <p:cNvSpPr>
              <a:spLocks noChangeShapeType="1"/>
            </p:cNvSpPr>
            <p:nvPr/>
          </p:nvSpPr>
          <p:spPr bwMode="auto">
            <a:xfrm flipV="1">
              <a:off x="5462588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Line 1485"/>
            <p:cNvSpPr>
              <a:spLocks noChangeShapeType="1"/>
            </p:cNvSpPr>
            <p:nvPr/>
          </p:nvSpPr>
          <p:spPr bwMode="auto">
            <a:xfrm flipV="1">
              <a:off x="546735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1486"/>
            <p:cNvSpPr>
              <a:spLocks noChangeShapeType="1"/>
            </p:cNvSpPr>
            <p:nvPr/>
          </p:nvSpPr>
          <p:spPr bwMode="auto">
            <a:xfrm flipV="1">
              <a:off x="5472113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Line 1487"/>
            <p:cNvSpPr>
              <a:spLocks noChangeShapeType="1"/>
            </p:cNvSpPr>
            <p:nvPr/>
          </p:nvSpPr>
          <p:spPr bwMode="auto">
            <a:xfrm flipV="1">
              <a:off x="5476875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1488"/>
            <p:cNvSpPr>
              <a:spLocks noChangeShapeType="1"/>
            </p:cNvSpPr>
            <p:nvPr/>
          </p:nvSpPr>
          <p:spPr bwMode="auto">
            <a:xfrm flipV="1">
              <a:off x="5483225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Line 1489"/>
            <p:cNvSpPr>
              <a:spLocks noChangeShapeType="1"/>
            </p:cNvSpPr>
            <p:nvPr/>
          </p:nvSpPr>
          <p:spPr bwMode="auto">
            <a:xfrm flipV="1">
              <a:off x="5487988" y="22272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Line 1490"/>
            <p:cNvSpPr>
              <a:spLocks noChangeShapeType="1"/>
            </p:cNvSpPr>
            <p:nvPr/>
          </p:nvSpPr>
          <p:spPr bwMode="auto">
            <a:xfrm flipV="1">
              <a:off x="5492750" y="2225675"/>
              <a:ext cx="31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Line 1491"/>
            <p:cNvSpPr>
              <a:spLocks noChangeShapeType="1"/>
            </p:cNvSpPr>
            <p:nvPr/>
          </p:nvSpPr>
          <p:spPr bwMode="auto">
            <a:xfrm flipV="1">
              <a:off x="5495925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Line 1492"/>
            <p:cNvSpPr>
              <a:spLocks noChangeShapeType="1"/>
            </p:cNvSpPr>
            <p:nvPr/>
          </p:nvSpPr>
          <p:spPr bwMode="auto">
            <a:xfrm flipV="1">
              <a:off x="5500688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Line 1493"/>
            <p:cNvSpPr>
              <a:spLocks noChangeShapeType="1"/>
            </p:cNvSpPr>
            <p:nvPr/>
          </p:nvSpPr>
          <p:spPr bwMode="auto">
            <a:xfrm flipV="1">
              <a:off x="5505450" y="22098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Line 1494"/>
            <p:cNvSpPr>
              <a:spLocks noChangeShapeType="1"/>
            </p:cNvSpPr>
            <p:nvPr/>
          </p:nvSpPr>
          <p:spPr bwMode="auto">
            <a:xfrm flipV="1">
              <a:off x="5510213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Line 1495"/>
            <p:cNvSpPr>
              <a:spLocks noChangeShapeType="1"/>
            </p:cNvSpPr>
            <p:nvPr/>
          </p:nvSpPr>
          <p:spPr bwMode="auto">
            <a:xfrm flipV="1">
              <a:off x="5516563" y="2198688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Line 1496"/>
            <p:cNvSpPr>
              <a:spLocks noChangeShapeType="1"/>
            </p:cNvSpPr>
            <p:nvPr/>
          </p:nvSpPr>
          <p:spPr bwMode="auto">
            <a:xfrm flipV="1">
              <a:off x="5518150" y="21939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Line 1497"/>
            <p:cNvSpPr>
              <a:spLocks noChangeShapeType="1"/>
            </p:cNvSpPr>
            <p:nvPr/>
          </p:nvSpPr>
          <p:spPr bwMode="auto">
            <a:xfrm flipV="1">
              <a:off x="5522913" y="21891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Line 1498"/>
            <p:cNvSpPr>
              <a:spLocks noChangeShapeType="1"/>
            </p:cNvSpPr>
            <p:nvPr/>
          </p:nvSpPr>
          <p:spPr bwMode="auto">
            <a:xfrm flipH="1" flipV="1">
              <a:off x="5522913" y="17049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Line 1499"/>
            <p:cNvSpPr>
              <a:spLocks noChangeShapeType="1"/>
            </p:cNvSpPr>
            <p:nvPr/>
          </p:nvSpPr>
          <p:spPr bwMode="auto">
            <a:xfrm flipH="1" flipV="1">
              <a:off x="5518150" y="17002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Line 1500"/>
            <p:cNvSpPr>
              <a:spLocks noChangeShapeType="1"/>
            </p:cNvSpPr>
            <p:nvPr/>
          </p:nvSpPr>
          <p:spPr bwMode="auto">
            <a:xfrm flipH="1" flipV="1">
              <a:off x="5516563" y="169386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Line 1501"/>
            <p:cNvSpPr>
              <a:spLocks noChangeShapeType="1"/>
            </p:cNvSpPr>
            <p:nvPr/>
          </p:nvSpPr>
          <p:spPr bwMode="auto">
            <a:xfrm flipH="1" flipV="1">
              <a:off x="5510213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Line 1502"/>
            <p:cNvSpPr>
              <a:spLocks noChangeShapeType="1"/>
            </p:cNvSpPr>
            <p:nvPr/>
          </p:nvSpPr>
          <p:spPr bwMode="auto">
            <a:xfrm flipH="1" flipV="1">
              <a:off x="5505450" y="16843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Line 1503"/>
            <p:cNvSpPr>
              <a:spLocks noChangeShapeType="1"/>
            </p:cNvSpPr>
            <p:nvPr/>
          </p:nvSpPr>
          <p:spPr bwMode="auto">
            <a:xfrm flipH="1" flipV="1">
              <a:off x="5500688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Line 1504"/>
            <p:cNvSpPr>
              <a:spLocks noChangeShapeType="1"/>
            </p:cNvSpPr>
            <p:nvPr/>
          </p:nvSpPr>
          <p:spPr bwMode="auto">
            <a:xfrm flipH="1" flipV="1">
              <a:off x="5495925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Line 1505"/>
            <p:cNvSpPr>
              <a:spLocks noChangeShapeType="1"/>
            </p:cNvSpPr>
            <p:nvPr/>
          </p:nvSpPr>
          <p:spPr bwMode="auto">
            <a:xfrm flipH="1" flipV="1">
              <a:off x="5492750" y="1671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Line 1506"/>
            <p:cNvSpPr>
              <a:spLocks noChangeShapeType="1"/>
            </p:cNvSpPr>
            <p:nvPr/>
          </p:nvSpPr>
          <p:spPr bwMode="auto">
            <a:xfrm flipH="1" flipV="1">
              <a:off x="5487988" y="16668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Line 1507"/>
            <p:cNvSpPr>
              <a:spLocks noChangeShapeType="1"/>
            </p:cNvSpPr>
            <p:nvPr/>
          </p:nvSpPr>
          <p:spPr bwMode="auto">
            <a:xfrm flipH="1" flipV="1">
              <a:off x="5483225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Line 1508"/>
            <p:cNvSpPr>
              <a:spLocks noChangeShapeType="1"/>
            </p:cNvSpPr>
            <p:nvPr/>
          </p:nvSpPr>
          <p:spPr bwMode="auto">
            <a:xfrm flipH="1" flipV="1">
              <a:off x="5476875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Line 1509"/>
            <p:cNvSpPr>
              <a:spLocks noChangeShapeType="1"/>
            </p:cNvSpPr>
            <p:nvPr/>
          </p:nvSpPr>
          <p:spPr bwMode="auto">
            <a:xfrm flipH="1" flipV="1">
              <a:off x="5472113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Line 1510"/>
            <p:cNvSpPr>
              <a:spLocks noChangeShapeType="1"/>
            </p:cNvSpPr>
            <p:nvPr/>
          </p:nvSpPr>
          <p:spPr bwMode="auto">
            <a:xfrm flipH="1" flipV="1">
              <a:off x="546735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Line 1511"/>
            <p:cNvSpPr>
              <a:spLocks noChangeShapeType="1"/>
            </p:cNvSpPr>
            <p:nvPr/>
          </p:nvSpPr>
          <p:spPr bwMode="auto">
            <a:xfrm flipH="1" flipV="1">
              <a:off x="5462588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Line 1512"/>
            <p:cNvSpPr>
              <a:spLocks noChangeShapeType="1"/>
            </p:cNvSpPr>
            <p:nvPr/>
          </p:nvSpPr>
          <p:spPr bwMode="auto">
            <a:xfrm flipH="1" flipV="1">
              <a:off x="5456238" y="1641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Line 1513"/>
            <p:cNvSpPr>
              <a:spLocks noChangeShapeType="1"/>
            </p:cNvSpPr>
            <p:nvPr/>
          </p:nvSpPr>
          <p:spPr bwMode="auto">
            <a:xfrm flipH="1" flipV="1">
              <a:off x="5449888" y="16351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Line 1514"/>
            <p:cNvSpPr>
              <a:spLocks noChangeShapeType="1"/>
            </p:cNvSpPr>
            <p:nvPr/>
          </p:nvSpPr>
          <p:spPr bwMode="auto">
            <a:xfrm flipH="1" flipV="1">
              <a:off x="5443538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Line 1515"/>
            <p:cNvSpPr>
              <a:spLocks noChangeShapeType="1"/>
            </p:cNvSpPr>
            <p:nvPr/>
          </p:nvSpPr>
          <p:spPr bwMode="auto">
            <a:xfrm flipH="1" flipV="1">
              <a:off x="5438775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Line 1516"/>
            <p:cNvSpPr>
              <a:spLocks noChangeShapeType="1"/>
            </p:cNvSpPr>
            <p:nvPr/>
          </p:nvSpPr>
          <p:spPr bwMode="auto">
            <a:xfrm flipH="1" flipV="1">
              <a:off x="5434013" y="16256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Line 1517"/>
            <p:cNvSpPr>
              <a:spLocks noChangeShapeType="1"/>
            </p:cNvSpPr>
            <p:nvPr/>
          </p:nvSpPr>
          <p:spPr bwMode="auto">
            <a:xfrm flipH="1" flipV="1">
              <a:off x="5429250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Line 1518"/>
            <p:cNvSpPr>
              <a:spLocks noChangeShapeType="1"/>
            </p:cNvSpPr>
            <p:nvPr/>
          </p:nvSpPr>
          <p:spPr bwMode="auto">
            <a:xfrm flipH="1" flipV="1">
              <a:off x="5421313" y="16176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Line 1519"/>
            <p:cNvSpPr>
              <a:spLocks noChangeShapeType="1"/>
            </p:cNvSpPr>
            <p:nvPr/>
          </p:nvSpPr>
          <p:spPr bwMode="auto">
            <a:xfrm flipH="1" flipV="1">
              <a:off x="5416550" y="16129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Line 1520"/>
            <p:cNvSpPr>
              <a:spLocks noChangeShapeType="1"/>
            </p:cNvSpPr>
            <p:nvPr/>
          </p:nvSpPr>
          <p:spPr bwMode="auto">
            <a:xfrm flipH="1" flipV="1">
              <a:off x="5410200" y="16097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Line 1521"/>
            <p:cNvSpPr>
              <a:spLocks noChangeShapeType="1"/>
            </p:cNvSpPr>
            <p:nvPr/>
          </p:nvSpPr>
          <p:spPr bwMode="auto">
            <a:xfrm flipH="1" flipV="1">
              <a:off x="5405438" y="16081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Line 1522"/>
            <p:cNvSpPr>
              <a:spLocks noChangeShapeType="1"/>
            </p:cNvSpPr>
            <p:nvPr/>
          </p:nvSpPr>
          <p:spPr bwMode="auto">
            <a:xfrm flipH="1" flipV="1">
              <a:off x="5397500" y="16049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Line 1523"/>
            <p:cNvSpPr>
              <a:spLocks noChangeShapeType="1"/>
            </p:cNvSpPr>
            <p:nvPr/>
          </p:nvSpPr>
          <p:spPr bwMode="auto">
            <a:xfrm flipH="1" flipV="1">
              <a:off x="5392738" y="16017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Line 1524"/>
            <p:cNvSpPr>
              <a:spLocks noChangeShapeType="1"/>
            </p:cNvSpPr>
            <p:nvPr/>
          </p:nvSpPr>
          <p:spPr bwMode="auto">
            <a:xfrm flipH="1" flipV="1">
              <a:off x="5384800" y="1597025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Line 1525"/>
            <p:cNvSpPr>
              <a:spLocks noChangeShapeType="1"/>
            </p:cNvSpPr>
            <p:nvPr/>
          </p:nvSpPr>
          <p:spPr bwMode="auto">
            <a:xfrm flipH="1" flipV="1">
              <a:off x="5380038" y="15954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Line 1526"/>
            <p:cNvSpPr>
              <a:spLocks noChangeShapeType="1"/>
            </p:cNvSpPr>
            <p:nvPr/>
          </p:nvSpPr>
          <p:spPr bwMode="auto">
            <a:xfrm flipH="1" flipV="1">
              <a:off x="5375275" y="15922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Line 1527"/>
            <p:cNvSpPr>
              <a:spLocks noChangeShapeType="1"/>
            </p:cNvSpPr>
            <p:nvPr/>
          </p:nvSpPr>
          <p:spPr bwMode="auto">
            <a:xfrm flipH="1" flipV="1">
              <a:off x="5367338" y="15890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Line 1528"/>
            <p:cNvSpPr>
              <a:spLocks noChangeShapeType="1"/>
            </p:cNvSpPr>
            <p:nvPr/>
          </p:nvSpPr>
          <p:spPr bwMode="auto">
            <a:xfrm flipH="1" flipV="1">
              <a:off x="5362575" y="15875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Line 1529"/>
            <p:cNvSpPr>
              <a:spLocks noChangeShapeType="1"/>
            </p:cNvSpPr>
            <p:nvPr/>
          </p:nvSpPr>
          <p:spPr bwMode="auto">
            <a:xfrm flipH="1" flipV="1">
              <a:off x="5354638" y="15843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Line 1530"/>
            <p:cNvSpPr>
              <a:spLocks noChangeShapeType="1"/>
            </p:cNvSpPr>
            <p:nvPr/>
          </p:nvSpPr>
          <p:spPr bwMode="auto">
            <a:xfrm flipH="1" flipV="1">
              <a:off x="5349875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Line 1531"/>
            <p:cNvSpPr>
              <a:spLocks noChangeShapeType="1"/>
            </p:cNvSpPr>
            <p:nvPr/>
          </p:nvSpPr>
          <p:spPr bwMode="auto">
            <a:xfrm flipH="1">
              <a:off x="5341938" y="15811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Line 1532"/>
            <p:cNvSpPr>
              <a:spLocks noChangeShapeType="1"/>
            </p:cNvSpPr>
            <p:nvPr/>
          </p:nvSpPr>
          <p:spPr bwMode="auto">
            <a:xfrm flipH="1" flipV="1">
              <a:off x="5335588" y="157956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Line 1533"/>
            <p:cNvSpPr>
              <a:spLocks noChangeShapeType="1"/>
            </p:cNvSpPr>
            <p:nvPr/>
          </p:nvSpPr>
          <p:spPr bwMode="auto">
            <a:xfrm flipH="1" flipV="1">
              <a:off x="5329238" y="15763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Line 1534"/>
            <p:cNvSpPr>
              <a:spLocks noChangeShapeType="1"/>
            </p:cNvSpPr>
            <p:nvPr/>
          </p:nvSpPr>
          <p:spPr bwMode="auto">
            <a:xfrm flipH="1" flipV="1">
              <a:off x="5322888" y="15748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Line 1535"/>
            <p:cNvSpPr>
              <a:spLocks noChangeShapeType="1"/>
            </p:cNvSpPr>
            <p:nvPr/>
          </p:nvSpPr>
          <p:spPr bwMode="auto">
            <a:xfrm flipH="1">
              <a:off x="5316538" y="1574800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Line 1536"/>
            <p:cNvSpPr>
              <a:spLocks noChangeShapeType="1"/>
            </p:cNvSpPr>
            <p:nvPr/>
          </p:nvSpPr>
          <p:spPr bwMode="auto">
            <a:xfrm flipH="1" flipV="1">
              <a:off x="5308600" y="15716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Line 1537"/>
            <p:cNvSpPr>
              <a:spLocks noChangeShapeType="1"/>
            </p:cNvSpPr>
            <p:nvPr/>
          </p:nvSpPr>
          <p:spPr bwMode="auto">
            <a:xfrm flipH="1" flipV="1">
              <a:off x="5302250" y="156845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Line 1538"/>
            <p:cNvSpPr>
              <a:spLocks noChangeShapeType="1"/>
            </p:cNvSpPr>
            <p:nvPr/>
          </p:nvSpPr>
          <p:spPr bwMode="auto">
            <a:xfrm flipH="1">
              <a:off x="5295900" y="1568450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Line 1539"/>
            <p:cNvSpPr>
              <a:spLocks noChangeShapeType="1"/>
            </p:cNvSpPr>
            <p:nvPr/>
          </p:nvSpPr>
          <p:spPr bwMode="auto">
            <a:xfrm flipH="1" flipV="1">
              <a:off x="5289550" y="156686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Line 1540"/>
            <p:cNvSpPr>
              <a:spLocks noChangeShapeType="1"/>
            </p:cNvSpPr>
            <p:nvPr/>
          </p:nvSpPr>
          <p:spPr bwMode="auto">
            <a:xfrm flipH="1">
              <a:off x="5283200" y="1566863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Line 1541"/>
            <p:cNvSpPr>
              <a:spLocks noChangeShapeType="1"/>
            </p:cNvSpPr>
            <p:nvPr/>
          </p:nvSpPr>
          <p:spPr bwMode="auto">
            <a:xfrm flipH="1">
              <a:off x="5275263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Line 1542"/>
            <p:cNvSpPr>
              <a:spLocks noChangeShapeType="1"/>
            </p:cNvSpPr>
            <p:nvPr/>
          </p:nvSpPr>
          <p:spPr bwMode="auto">
            <a:xfrm flipH="1" flipV="1">
              <a:off x="5270500" y="15636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1543"/>
            <p:cNvSpPr>
              <a:spLocks noChangeShapeType="1"/>
            </p:cNvSpPr>
            <p:nvPr/>
          </p:nvSpPr>
          <p:spPr bwMode="auto">
            <a:xfrm flipH="1">
              <a:off x="5262563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1544"/>
            <p:cNvSpPr>
              <a:spLocks noChangeShapeType="1"/>
            </p:cNvSpPr>
            <p:nvPr/>
          </p:nvSpPr>
          <p:spPr bwMode="auto">
            <a:xfrm flipH="1">
              <a:off x="5256213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1545"/>
            <p:cNvSpPr>
              <a:spLocks noChangeShapeType="1"/>
            </p:cNvSpPr>
            <p:nvPr/>
          </p:nvSpPr>
          <p:spPr bwMode="auto">
            <a:xfrm flipH="1">
              <a:off x="5249863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1546"/>
            <p:cNvSpPr>
              <a:spLocks noChangeShapeType="1"/>
            </p:cNvSpPr>
            <p:nvPr/>
          </p:nvSpPr>
          <p:spPr bwMode="auto">
            <a:xfrm flipH="1" flipV="1">
              <a:off x="5241925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1547"/>
            <p:cNvSpPr>
              <a:spLocks noChangeShapeType="1"/>
            </p:cNvSpPr>
            <p:nvPr/>
          </p:nvSpPr>
          <p:spPr bwMode="auto">
            <a:xfrm flipH="1">
              <a:off x="5203825" y="1562100"/>
              <a:ext cx="3810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1548"/>
            <p:cNvSpPr>
              <a:spLocks noChangeShapeType="1"/>
            </p:cNvSpPr>
            <p:nvPr/>
          </p:nvSpPr>
          <p:spPr bwMode="auto">
            <a:xfrm flipH="1">
              <a:off x="5195888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1549"/>
            <p:cNvSpPr>
              <a:spLocks noChangeShapeType="1"/>
            </p:cNvSpPr>
            <p:nvPr/>
          </p:nvSpPr>
          <p:spPr bwMode="auto">
            <a:xfrm flipH="1">
              <a:off x="5187950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1550"/>
            <p:cNvSpPr>
              <a:spLocks noChangeShapeType="1"/>
            </p:cNvSpPr>
            <p:nvPr/>
          </p:nvSpPr>
          <p:spPr bwMode="auto">
            <a:xfrm flipH="1">
              <a:off x="5183188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1551"/>
            <p:cNvSpPr>
              <a:spLocks noChangeShapeType="1"/>
            </p:cNvSpPr>
            <p:nvPr/>
          </p:nvSpPr>
          <p:spPr bwMode="auto">
            <a:xfrm flipH="1">
              <a:off x="5175250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Line 1552"/>
            <p:cNvSpPr>
              <a:spLocks noChangeShapeType="1"/>
            </p:cNvSpPr>
            <p:nvPr/>
          </p:nvSpPr>
          <p:spPr bwMode="auto">
            <a:xfrm flipH="1">
              <a:off x="5167313" y="15636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Line 1553"/>
            <p:cNvSpPr>
              <a:spLocks noChangeShapeType="1"/>
            </p:cNvSpPr>
            <p:nvPr/>
          </p:nvSpPr>
          <p:spPr bwMode="auto">
            <a:xfrm flipH="1">
              <a:off x="5162550" y="1566863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Line 1554"/>
            <p:cNvSpPr>
              <a:spLocks noChangeShapeType="1"/>
            </p:cNvSpPr>
            <p:nvPr/>
          </p:nvSpPr>
          <p:spPr bwMode="auto">
            <a:xfrm flipH="1">
              <a:off x="5154613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Line 1555"/>
            <p:cNvSpPr>
              <a:spLocks noChangeShapeType="1"/>
            </p:cNvSpPr>
            <p:nvPr/>
          </p:nvSpPr>
          <p:spPr bwMode="auto">
            <a:xfrm flipH="1">
              <a:off x="5149850" y="15668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Line 1556"/>
            <p:cNvSpPr>
              <a:spLocks noChangeShapeType="1"/>
            </p:cNvSpPr>
            <p:nvPr/>
          </p:nvSpPr>
          <p:spPr bwMode="auto">
            <a:xfrm flipH="1">
              <a:off x="5141913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Line 1557"/>
            <p:cNvSpPr>
              <a:spLocks noChangeShapeType="1"/>
            </p:cNvSpPr>
            <p:nvPr/>
          </p:nvSpPr>
          <p:spPr bwMode="auto">
            <a:xfrm flipH="1">
              <a:off x="5133975" y="156845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Line 1558"/>
            <p:cNvSpPr>
              <a:spLocks noChangeShapeType="1"/>
            </p:cNvSpPr>
            <p:nvPr/>
          </p:nvSpPr>
          <p:spPr bwMode="auto">
            <a:xfrm flipH="1">
              <a:off x="5129213" y="15716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Line 1559"/>
            <p:cNvSpPr>
              <a:spLocks noChangeShapeType="1"/>
            </p:cNvSpPr>
            <p:nvPr/>
          </p:nvSpPr>
          <p:spPr bwMode="auto">
            <a:xfrm flipH="1">
              <a:off x="5121275" y="157480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Line 1560"/>
            <p:cNvSpPr>
              <a:spLocks noChangeShapeType="1"/>
            </p:cNvSpPr>
            <p:nvPr/>
          </p:nvSpPr>
          <p:spPr bwMode="auto">
            <a:xfrm flipH="1">
              <a:off x="5116513" y="15748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Line 1561"/>
            <p:cNvSpPr>
              <a:spLocks noChangeShapeType="1"/>
            </p:cNvSpPr>
            <p:nvPr/>
          </p:nvSpPr>
          <p:spPr bwMode="auto">
            <a:xfrm flipH="1">
              <a:off x="5108575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Line 1562"/>
            <p:cNvSpPr>
              <a:spLocks noChangeShapeType="1"/>
            </p:cNvSpPr>
            <p:nvPr/>
          </p:nvSpPr>
          <p:spPr bwMode="auto">
            <a:xfrm flipH="1">
              <a:off x="5103813" y="15795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Line 1563"/>
            <p:cNvSpPr>
              <a:spLocks noChangeShapeType="1"/>
            </p:cNvSpPr>
            <p:nvPr/>
          </p:nvSpPr>
          <p:spPr bwMode="auto">
            <a:xfrm flipH="1">
              <a:off x="5095875" y="15811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Line 1564"/>
            <p:cNvSpPr>
              <a:spLocks noChangeShapeType="1"/>
            </p:cNvSpPr>
            <p:nvPr/>
          </p:nvSpPr>
          <p:spPr bwMode="auto">
            <a:xfrm flipH="1">
              <a:off x="5089525" y="158115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Line 1565"/>
            <p:cNvSpPr>
              <a:spLocks noChangeShapeType="1"/>
            </p:cNvSpPr>
            <p:nvPr/>
          </p:nvSpPr>
          <p:spPr bwMode="auto">
            <a:xfrm flipH="1">
              <a:off x="5083175" y="15843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Line 1566"/>
            <p:cNvSpPr>
              <a:spLocks noChangeShapeType="1"/>
            </p:cNvSpPr>
            <p:nvPr/>
          </p:nvSpPr>
          <p:spPr bwMode="auto">
            <a:xfrm flipH="1">
              <a:off x="5076825" y="15875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Line 1567"/>
            <p:cNvSpPr>
              <a:spLocks noChangeShapeType="1"/>
            </p:cNvSpPr>
            <p:nvPr/>
          </p:nvSpPr>
          <p:spPr bwMode="auto">
            <a:xfrm flipH="1">
              <a:off x="5070475" y="15890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Line 1568"/>
            <p:cNvSpPr>
              <a:spLocks noChangeShapeType="1"/>
            </p:cNvSpPr>
            <p:nvPr/>
          </p:nvSpPr>
          <p:spPr bwMode="auto">
            <a:xfrm flipH="1">
              <a:off x="5064125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Line 1569"/>
            <p:cNvSpPr>
              <a:spLocks noChangeShapeType="1"/>
            </p:cNvSpPr>
            <p:nvPr/>
          </p:nvSpPr>
          <p:spPr bwMode="auto">
            <a:xfrm flipH="1">
              <a:off x="5056188" y="15954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Line 1570"/>
            <p:cNvSpPr>
              <a:spLocks noChangeShapeType="1"/>
            </p:cNvSpPr>
            <p:nvPr/>
          </p:nvSpPr>
          <p:spPr bwMode="auto">
            <a:xfrm flipH="1">
              <a:off x="5051425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Line 1571"/>
            <p:cNvSpPr>
              <a:spLocks noChangeShapeType="1"/>
            </p:cNvSpPr>
            <p:nvPr/>
          </p:nvSpPr>
          <p:spPr bwMode="auto">
            <a:xfrm flipH="1">
              <a:off x="5046663" y="16017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Line 1572"/>
            <p:cNvSpPr>
              <a:spLocks noChangeShapeType="1"/>
            </p:cNvSpPr>
            <p:nvPr/>
          </p:nvSpPr>
          <p:spPr bwMode="auto">
            <a:xfrm flipH="1">
              <a:off x="5041900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Line 1573"/>
            <p:cNvSpPr>
              <a:spLocks noChangeShapeType="1"/>
            </p:cNvSpPr>
            <p:nvPr/>
          </p:nvSpPr>
          <p:spPr bwMode="auto">
            <a:xfrm flipH="1">
              <a:off x="5033963" y="16081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Line 1574"/>
            <p:cNvSpPr>
              <a:spLocks noChangeShapeType="1"/>
            </p:cNvSpPr>
            <p:nvPr/>
          </p:nvSpPr>
          <p:spPr bwMode="auto">
            <a:xfrm flipH="1">
              <a:off x="5029200" y="16097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Line 1575"/>
            <p:cNvSpPr>
              <a:spLocks noChangeShapeType="1"/>
            </p:cNvSpPr>
            <p:nvPr/>
          </p:nvSpPr>
          <p:spPr bwMode="auto">
            <a:xfrm flipH="1">
              <a:off x="5024438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Line 1576"/>
            <p:cNvSpPr>
              <a:spLocks noChangeShapeType="1"/>
            </p:cNvSpPr>
            <p:nvPr/>
          </p:nvSpPr>
          <p:spPr bwMode="auto">
            <a:xfrm flipH="1">
              <a:off x="5016500" y="16176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Line 1577"/>
            <p:cNvSpPr>
              <a:spLocks noChangeShapeType="1"/>
            </p:cNvSpPr>
            <p:nvPr/>
          </p:nvSpPr>
          <p:spPr bwMode="auto">
            <a:xfrm flipH="1">
              <a:off x="5010150" y="16208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Line 1578"/>
            <p:cNvSpPr>
              <a:spLocks noChangeShapeType="1"/>
            </p:cNvSpPr>
            <p:nvPr/>
          </p:nvSpPr>
          <p:spPr bwMode="auto">
            <a:xfrm flipH="1">
              <a:off x="5005388" y="16256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Line 1579"/>
            <p:cNvSpPr>
              <a:spLocks noChangeShapeType="1"/>
            </p:cNvSpPr>
            <p:nvPr/>
          </p:nvSpPr>
          <p:spPr bwMode="auto">
            <a:xfrm flipH="1">
              <a:off x="5000625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Line 1580"/>
            <p:cNvSpPr>
              <a:spLocks noChangeShapeType="1"/>
            </p:cNvSpPr>
            <p:nvPr/>
          </p:nvSpPr>
          <p:spPr bwMode="auto">
            <a:xfrm flipH="1">
              <a:off x="4995863" y="16335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1581"/>
            <p:cNvSpPr>
              <a:spLocks noChangeShapeType="1"/>
            </p:cNvSpPr>
            <p:nvPr/>
          </p:nvSpPr>
          <p:spPr bwMode="auto">
            <a:xfrm flipH="1">
              <a:off x="4987925" y="1635125"/>
              <a:ext cx="793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Line 1582"/>
            <p:cNvSpPr>
              <a:spLocks noChangeShapeType="1"/>
            </p:cNvSpPr>
            <p:nvPr/>
          </p:nvSpPr>
          <p:spPr bwMode="auto">
            <a:xfrm flipH="1">
              <a:off x="4983163" y="1641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Line 1583"/>
            <p:cNvSpPr>
              <a:spLocks noChangeShapeType="1"/>
            </p:cNvSpPr>
            <p:nvPr/>
          </p:nvSpPr>
          <p:spPr bwMode="auto">
            <a:xfrm flipH="1">
              <a:off x="4976813" y="1643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Line 1584"/>
            <p:cNvSpPr>
              <a:spLocks noChangeShapeType="1"/>
            </p:cNvSpPr>
            <p:nvPr/>
          </p:nvSpPr>
          <p:spPr bwMode="auto">
            <a:xfrm flipH="1">
              <a:off x="497205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Line 1585"/>
            <p:cNvSpPr>
              <a:spLocks noChangeShapeType="1"/>
            </p:cNvSpPr>
            <p:nvPr/>
          </p:nvSpPr>
          <p:spPr bwMode="auto">
            <a:xfrm flipH="1">
              <a:off x="4967288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Line 1586"/>
            <p:cNvSpPr>
              <a:spLocks noChangeShapeType="1"/>
            </p:cNvSpPr>
            <p:nvPr/>
          </p:nvSpPr>
          <p:spPr bwMode="auto">
            <a:xfrm flipH="1">
              <a:off x="4962525" y="16557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Line 1587"/>
            <p:cNvSpPr>
              <a:spLocks noChangeShapeType="1"/>
            </p:cNvSpPr>
            <p:nvPr/>
          </p:nvSpPr>
          <p:spPr bwMode="auto">
            <a:xfrm flipH="1">
              <a:off x="4957763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Line 1588"/>
            <p:cNvSpPr>
              <a:spLocks noChangeShapeType="1"/>
            </p:cNvSpPr>
            <p:nvPr/>
          </p:nvSpPr>
          <p:spPr bwMode="auto">
            <a:xfrm flipH="1">
              <a:off x="4951413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Line 1589"/>
            <p:cNvSpPr>
              <a:spLocks noChangeShapeType="1"/>
            </p:cNvSpPr>
            <p:nvPr/>
          </p:nvSpPr>
          <p:spPr bwMode="auto">
            <a:xfrm flipH="1">
              <a:off x="4946650" y="16716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Line 1590"/>
            <p:cNvSpPr>
              <a:spLocks noChangeShapeType="1"/>
            </p:cNvSpPr>
            <p:nvPr/>
          </p:nvSpPr>
          <p:spPr bwMode="auto">
            <a:xfrm flipH="1">
              <a:off x="4943475" y="167640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Line 1591"/>
            <p:cNvSpPr>
              <a:spLocks noChangeShapeType="1"/>
            </p:cNvSpPr>
            <p:nvPr/>
          </p:nvSpPr>
          <p:spPr bwMode="auto">
            <a:xfrm flipH="1">
              <a:off x="4938713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1592"/>
            <p:cNvSpPr>
              <a:spLocks noChangeShapeType="1"/>
            </p:cNvSpPr>
            <p:nvPr/>
          </p:nvSpPr>
          <p:spPr bwMode="auto">
            <a:xfrm flipH="1">
              <a:off x="4933950" y="16843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1593"/>
            <p:cNvSpPr>
              <a:spLocks noChangeShapeType="1"/>
            </p:cNvSpPr>
            <p:nvPr/>
          </p:nvSpPr>
          <p:spPr bwMode="auto">
            <a:xfrm flipH="1">
              <a:off x="4929188" y="16891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1594"/>
            <p:cNvSpPr>
              <a:spLocks noChangeShapeType="1"/>
            </p:cNvSpPr>
            <p:nvPr/>
          </p:nvSpPr>
          <p:spPr bwMode="auto">
            <a:xfrm flipH="1">
              <a:off x="4924425" y="169386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1595"/>
            <p:cNvSpPr>
              <a:spLocks noChangeShapeType="1"/>
            </p:cNvSpPr>
            <p:nvPr/>
          </p:nvSpPr>
          <p:spPr bwMode="auto">
            <a:xfrm flipH="1">
              <a:off x="4921250" y="17002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1596"/>
            <p:cNvSpPr>
              <a:spLocks noChangeShapeType="1"/>
            </p:cNvSpPr>
            <p:nvPr/>
          </p:nvSpPr>
          <p:spPr bwMode="auto">
            <a:xfrm flipH="1">
              <a:off x="4916488" y="1704975"/>
              <a:ext cx="4762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1597"/>
            <p:cNvSpPr>
              <a:spLocks noChangeShapeType="1"/>
            </p:cNvSpPr>
            <p:nvPr/>
          </p:nvSpPr>
          <p:spPr bwMode="auto">
            <a:xfrm flipH="1">
              <a:off x="4910138" y="171291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1598"/>
            <p:cNvSpPr>
              <a:spLocks noChangeShapeType="1"/>
            </p:cNvSpPr>
            <p:nvPr/>
          </p:nvSpPr>
          <p:spPr bwMode="auto">
            <a:xfrm flipH="1">
              <a:off x="4908550" y="171450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1599"/>
            <p:cNvSpPr>
              <a:spLocks noChangeShapeType="1"/>
            </p:cNvSpPr>
            <p:nvPr/>
          </p:nvSpPr>
          <p:spPr bwMode="auto">
            <a:xfrm flipH="1">
              <a:off x="4903788" y="17224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1600"/>
            <p:cNvSpPr>
              <a:spLocks noChangeShapeType="1"/>
            </p:cNvSpPr>
            <p:nvPr/>
          </p:nvSpPr>
          <p:spPr bwMode="auto">
            <a:xfrm flipH="1">
              <a:off x="4900613" y="172720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1601"/>
            <p:cNvSpPr>
              <a:spLocks noChangeShapeType="1"/>
            </p:cNvSpPr>
            <p:nvPr/>
          </p:nvSpPr>
          <p:spPr bwMode="auto">
            <a:xfrm flipH="1">
              <a:off x="4895850" y="17335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Line 1602"/>
            <p:cNvSpPr>
              <a:spLocks noChangeShapeType="1"/>
            </p:cNvSpPr>
            <p:nvPr/>
          </p:nvSpPr>
          <p:spPr bwMode="auto">
            <a:xfrm flipH="1">
              <a:off x="4892675" y="17383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Line 1603"/>
            <p:cNvSpPr>
              <a:spLocks noChangeShapeType="1"/>
            </p:cNvSpPr>
            <p:nvPr/>
          </p:nvSpPr>
          <p:spPr bwMode="auto">
            <a:xfrm flipH="1">
              <a:off x="4891088" y="174307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Line 1604"/>
            <p:cNvSpPr>
              <a:spLocks noChangeShapeType="1"/>
            </p:cNvSpPr>
            <p:nvPr/>
          </p:nvSpPr>
          <p:spPr bwMode="auto">
            <a:xfrm flipH="1">
              <a:off x="4884738" y="17510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Line 1605"/>
            <p:cNvSpPr>
              <a:spLocks noChangeShapeType="1"/>
            </p:cNvSpPr>
            <p:nvPr/>
          </p:nvSpPr>
          <p:spPr bwMode="auto">
            <a:xfrm flipH="1">
              <a:off x="4883150" y="175577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Line 1606"/>
            <p:cNvSpPr>
              <a:spLocks noChangeShapeType="1"/>
            </p:cNvSpPr>
            <p:nvPr/>
          </p:nvSpPr>
          <p:spPr bwMode="auto">
            <a:xfrm flipH="1">
              <a:off x="4879975" y="176053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Line 1607"/>
            <p:cNvSpPr>
              <a:spLocks noChangeShapeType="1"/>
            </p:cNvSpPr>
            <p:nvPr/>
          </p:nvSpPr>
          <p:spPr bwMode="auto">
            <a:xfrm flipH="1">
              <a:off x="4876800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Line 1608"/>
            <p:cNvSpPr>
              <a:spLocks noChangeShapeType="1"/>
            </p:cNvSpPr>
            <p:nvPr/>
          </p:nvSpPr>
          <p:spPr bwMode="auto">
            <a:xfrm flipH="1">
              <a:off x="4872038" y="17748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Line 1609"/>
            <p:cNvSpPr>
              <a:spLocks noChangeShapeType="1"/>
            </p:cNvSpPr>
            <p:nvPr/>
          </p:nvSpPr>
          <p:spPr bwMode="auto">
            <a:xfrm flipH="1">
              <a:off x="4870450" y="1779588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Line 1610"/>
            <p:cNvSpPr>
              <a:spLocks noChangeShapeType="1"/>
            </p:cNvSpPr>
            <p:nvPr/>
          </p:nvSpPr>
          <p:spPr bwMode="auto">
            <a:xfrm flipH="1">
              <a:off x="4867275" y="17875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Line 1611"/>
            <p:cNvSpPr>
              <a:spLocks noChangeShapeType="1"/>
            </p:cNvSpPr>
            <p:nvPr/>
          </p:nvSpPr>
          <p:spPr bwMode="auto">
            <a:xfrm flipH="1">
              <a:off x="4864100" y="17922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Line 1612"/>
            <p:cNvSpPr>
              <a:spLocks noChangeShapeType="1"/>
            </p:cNvSpPr>
            <p:nvPr/>
          </p:nvSpPr>
          <p:spPr bwMode="auto">
            <a:xfrm flipH="1">
              <a:off x="4862513" y="18002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Line 1613"/>
            <p:cNvSpPr>
              <a:spLocks noChangeShapeType="1"/>
            </p:cNvSpPr>
            <p:nvPr/>
          </p:nvSpPr>
          <p:spPr bwMode="auto">
            <a:xfrm flipH="1">
              <a:off x="4859338" y="18049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Line 1615"/>
            <p:cNvSpPr>
              <a:spLocks noChangeShapeType="1"/>
            </p:cNvSpPr>
            <p:nvPr/>
          </p:nvSpPr>
          <p:spPr bwMode="auto">
            <a:xfrm flipH="1">
              <a:off x="4857750" y="180975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8" name="Line 1616"/>
            <p:cNvSpPr>
              <a:spLocks noChangeShapeType="1"/>
            </p:cNvSpPr>
            <p:nvPr/>
          </p:nvSpPr>
          <p:spPr bwMode="auto">
            <a:xfrm flipH="1">
              <a:off x="4854575" y="18176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Line 1617"/>
            <p:cNvSpPr>
              <a:spLocks noChangeShapeType="1"/>
            </p:cNvSpPr>
            <p:nvPr/>
          </p:nvSpPr>
          <p:spPr bwMode="auto">
            <a:xfrm flipH="1">
              <a:off x="4851400" y="18224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Line 1618"/>
            <p:cNvSpPr>
              <a:spLocks noChangeShapeType="1"/>
            </p:cNvSpPr>
            <p:nvPr/>
          </p:nvSpPr>
          <p:spPr bwMode="auto">
            <a:xfrm>
              <a:off x="4851400" y="18303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Line 1619"/>
            <p:cNvSpPr>
              <a:spLocks noChangeShapeType="1"/>
            </p:cNvSpPr>
            <p:nvPr/>
          </p:nvSpPr>
          <p:spPr bwMode="auto">
            <a:xfrm flipH="1">
              <a:off x="4849813" y="18351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Line 1620"/>
            <p:cNvSpPr>
              <a:spLocks noChangeShapeType="1"/>
            </p:cNvSpPr>
            <p:nvPr/>
          </p:nvSpPr>
          <p:spPr bwMode="auto">
            <a:xfrm flipH="1">
              <a:off x="4846638" y="18430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Line 1621"/>
            <p:cNvSpPr>
              <a:spLocks noChangeShapeType="1"/>
            </p:cNvSpPr>
            <p:nvPr/>
          </p:nvSpPr>
          <p:spPr bwMode="auto">
            <a:xfrm>
              <a:off x="4846638" y="18478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Line 1622"/>
            <p:cNvSpPr>
              <a:spLocks noChangeShapeType="1"/>
            </p:cNvSpPr>
            <p:nvPr/>
          </p:nvSpPr>
          <p:spPr bwMode="auto">
            <a:xfrm flipH="1">
              <a:off x="4843463" y="18557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Line 1623"/>
            <p:cNvSpPr>
              <a:spLocks noChangeShapeType="1"/>
            </p:cNvSpPr>
            <p:nvPr/>
          </p:nvSpPr>
          <p:spPr bwMode="auto">
            <a:xfrm flipH="1">
              <a:off x="4841875" y="18637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Line 1624"/>
            <p:cNvSpPr>
              <a:spLocks noChangeShapeType="1"/>
            </p:cNvSpPr>
            <p:nvPr/>
          </p:nvSpPr>
          <p:spPr bwMode="auto">
            <a:xfrm>
              <a:off x="4841875" y="18684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Line 1625"/>
            <p:cNvSpPr>
              <a:spLocks noChangeShapeType="1"/>
            </p:cNvSpPr>
            <p:nvPr/>
          </p:nvSpPr>
          <p:spPr bwMode="auto">
            <a:xfrm flipH="1">
              <a:off x="4838700" y="18764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Line 1626"/>
            <p:cNvSpPr>
              <a:spLocks noChangeShapeType="1"/>
            </p:cNvSpPr>
            <p:nvPr/>
          </p:nvSpPr>
          <p:spPr bwMode="auto">
            <a:xfrm>
              <a:off x="4838700" y="18811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Line 1627"/>
            <p:cNvSpPr>
              <a:spLocks noChangeShapeType="1"/>
            </p:cNvSpPr>
            <p:nvPr/>
          </p:nvSpPr>
          <p:spPr bwMode="auto">
            <a:xfrm flipH="1">
              <a:off x="4837113" y="188912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Line 1628"/>
            <p:cNvSpPr>
              <a:spLocks noChangeShapeType="1"/>
            </p:cNvSpPr>
            <p:nvPr/>
          </p:nvSpPr>
          <p:spPr bwMode="auto">
            <a:xfrm>
              <a:off x="4837113" y="189706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Line 1629"/>
            <p:cNvSpPr>
              <a:spLocks noChangeShapeType="1"/>
            </p:cNvSpPr>
            <p:nvPr/>
          </p:nvSpPr>
          <p:spPr bwMode="auto">
            <a:xfrm>
              <a:off x="4837113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Line 1630"/>
            <p:cNvSpPr>
              <a:spLocks noChangeShapeType="1"/>
            </p:cNvSpPr>
            <p:nvPr/>
          </p:nvSpPr>
          <p:spPr bwMode="auto">
            <a:xfrm>
              <a:off x="4837113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Line 1631"/>
            <p:cNvSpPr>
              <a:spLocks noChangeShapeType="1"/>
            </p:cNvSpPr>
            <p:nvPr/>
          </p:nvSpPr>
          <p:spPr bwMode="auto">
            <a:xfrm>
              <a:off x="4837113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Line 1632"/>
            <p:cNvSpPr>
              <a:spLocks noChangeShapeType="1"/>
            </p:cNvSpPr>
            <p:nvPr/>
          </p:nvSpPr>
          <p:spPr bwMode="auto">
            <a:xfrm flipH="1">
              <a:off x="4833938" y="192246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1633"/>
            <p:cNvSpPr>
              <a:spLocks noChangeShapeType="1"/>
            </p:cNvSpPr>
            <p:nvPr/>
          </p:nvSpPr>
          <p:spPr bwMode="auto">
            <a:xfrm>
              <a:off x="4833938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6" name="Line 1634"/>
            <p:cNvSpPr>
              <a:spLocks noChangeShapeType="1"/>
            </p:cNvSpPr>
            <p:nvPr/>
          </p:nvSpPr>
          <p:spPr bwMode="auto">
            <a:xfrm>
              <a:off x="4833938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Line 1635"/>
            <p:cNvSpPr>
              <a:spLocks noChangeShapeType="1"/>
            </p:cNvSpPr>
            <p:nvPr/>
          </p:nvSpPr>
          <p:spPr bwMode="auto">
            <a:xfrm>
              <a:off x="4833938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Line 1636"/>
            <p:cNvSpPr>
              <a:spLocks noChangeShapeType="1"/>
            </p:cNvSpPr>
            <p:nvPr/>
          </p:nvSpPr>
          <p:spPr bwMode="auto">
            <a:xfrm>
              <a:off x="4833938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Line 1637"/>
            <p:cNvSpPr>
              <a:spLocks noChangeShapeType="1"/>
            </p:cNvSpPr>
            <p:nvPr/>
          </p:nvSpPr>
          <p:spPr bwMode="auto">
            <a:xfrm>
              <a:off x="4833938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Line 1638"/>
            <p:cNvSpPr>
              <a:spLocks noChangeShapeType="1"/>
            </p:cNvSpPr>
            <p:nvPr/>
          </p:nvSpPr>
          <p:spPr bwMode="auto">
            <a:xfrm>
              <a:off x="4833938" y="19716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Line 1639"/>
            <p:cNvSpPr>
              <a:spLocks noChangeShapeType="1"/>
            </p:cNvSpPr>
            <p:nvPr/>
          </p:nvSpPr>
          <p:spPr bwMode="auto">
            <a:xfrm>
              <a:off x="4837113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Line 1640"/>
            <p:cNvSpPr>
              <a:spLocks noChangeShapeType="1"/>
            </p:cNvSpPr>
            <p:nvPr/>
          </p:nvSpPr>
          <p:spPr bwMode="auto">
            <a:xfrm>
              <a:off x="4837113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Line 1641"/>
            <p:cNvSpPr>
              <a:spLocks noChangeShapeType="1"/>
            </p:cNvSpPr>
            <p:nvPr/>
          </p:nvSpPr>
          <p:spPr bwMode="auto">
            <a:xfrm>
              <a:off x="4837113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Line 1642"/>
            <p:cNvSpPr>
              <a:spLocks noChangeShapeType="1"/>
            </p:cNvSpPr>
            <p:nvPr/>
          </p:nvSpPr>
          <p:spPr bwMode="auto">
            <a:xfrm>
              <a:off x="4837113" y="19970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" name="Line 1643"/>
            <p:cNvSpPr>
              <a:spLocks noChangeShapeType="1"/>
            </p:cNvSpPr>
            <p:nvPr/>
          </p:nvSpPr>
          <p:spPr bwMode="auto">
            <a:xfrm>
              <a:off x="4837113" y="200501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" name="Line 1644"/>
            <p:cNvSpPr>
              <a:spLocks noChangeShapeType="1"/>
            </p:cNvSpPr>
            <p:nvPr/>
          </p:nvSpPr>
          <p:spPr bwMode="auto">
            <a:xfrm>
              <a:off x="4838700" y="20097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Line 1645"/>
            <p:cNvSpPr>
              <a:spLocks noChangeShapeType="1"/>
            </p:cNvSpPr>
            <p:nvPr/>
          </p:nvSpPr>
          <p:spPr bwMode="auto">
            <a:xfrm>
              <a:off x="4838700" y="20177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" name="Line 1646"/>
            <p:cNvSpPr>
              <a:spLocks noChangeShapeType="1"/>
            </p:cNvSpPr>
            <p:nvPr/>
          </p:nvSpPr>
          <p:spPr bwMode="auto">
            <a:xfrm>
              <a:off x="4841875" y="20224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Line 1647"/>
            <p:cNvSpPr>
              <a:spLocks noChangeShapeType="1"/>
            </p:cNvSpPr>
            <p:nvPr/>
          </p:nvSpPr>
          <p:spPr bwMode="auto">
            <a:xfrm>
              <a:off x="4841875" y="20304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Line 1648"/>
            <p:cNvSpPr>
              <a:spLocks noChangeShapeType="1"/>
            </p:cNvSpPr>
            <p:nvPr/>
          </p:nvSpPr>
          <p:spPr bwMode="auto">
            <a:xfrm>
              <a:off x="4843463" y="20383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" name="Line 1649"/>
            <p:cNvSpPr>
              <a:spLocks noChangeShapeType="1"/>
            </p:cNvSpPr>
            <p:nvPr/>
          </p:nvSpPr>
          <p:spPr bwMode="auto">
            <a:xfrm>
              <a:off x="4846638" y="20431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Line 1650"/>
            <p:cNvSpPr>
              <a:spLocks noChangeShapeType="1"/>
            </p:cNvSpPr>
            <p:nvPr/>
          </p:nvSpPr>
          <p:spPr bwMode="auto">
            <a:xfrm>
              <a:off x="4846638" y="20510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" name="Line 1651"/>
            <p:cNvSpPr>
              <a:spLocks noChangeShapeType="1"/>
            </p:cNvSpPr>
            <p:nvPr/>
          </p:nvSpPr>
          <p:spPr bwMode="auto">
            <a:xfrm>
              <a:off x="4849813" y="20558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Line 1652"/>
            <p:cNvSpPr>
              <a:spLocks noChangeShapeType="1"/>
            </p:cNvSpPr>
            <p:nvPr/>
          </p:nvSpPr>
          <p:spPr bwMode="auto">
            <a:xfrm>
              <a:off x="4851400" y="20637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Line 1653"/>
            <p:cNvSpPr>
              <a:spLocks noChangeShapeType="1"/>
            </p:cNvSpPr>
            <p:nvPr/>
          </p:nvSpPr>
          <p:spPr bwMode="auto">
            <a:xfrm>
              <a:off x="4851400" y="20685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Line 1654"/>
            <p:cNvSpPr>
              <a:spLocks noChangeShapeType="1"/>
            </p:cNvSpPr>
            <p:nvPr/>
          </p:nvSpPr>
          <p:spPr bwMode="auto">
            <a:xfrm>
              <a:off x="4854575" y="20764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Line 1655"/>
            <p:cNvSpPr>
              <a:spLocks noChangeShapeType="1"/>
            </p:cNvSpPr>
            <p:nvPr/>
          </p:nvSpPr>
          <p:spPr bwMode="auto">
            <a:xfrm>
              <a:off x="4857750" y="20812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Line 1656"/>
            <p:cNvSpPr>
              <a:spLocks noChangeShapeType="1"/>
            </p:cNvSpPr>
            <p:nvPr/>
          </p:nvSpPr>
          <p:spPr bwMode="auto">
            <a:xfrm>
              <a:off x="4859338" y="20891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Line 1657"/>
            <p:cNvSpPr>
              <a:spLocks noChangeShapeType="1"/>
            </p:cNvSpPr>
            <p:nvPr/>
          </p:nvSpPr>
          <p:spPr bwMode="auto">
            <a:xfrm>
              <a:off x="4862513" y="20939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Line 1658"/>
            <p:cNvSpPr>
              <a:spLocks noChangeShapeType="1"/>
            </p:cNvSpPr>
            <p:nvPr/>
          </p:nvSpPr>
          <p:spPr bwMode="auto">
            <a:xfrm>
              <a:off x="4864100" y="21018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Line 1659"/>
            <p:cNvSpPr>
              <a:spLocks noChangeShapeType="1"/>
            </p:cNvSpPr>
            <p:nvPr/>
          </p:nvSpPr>
          <p:spPr bwMode="auto">
            <a:xfrm>
              <a:off x="4867275" y="21066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Line 1660"/>
            <p:cNvSpPr>
              <a:spLocks noChangeShapeType="1"/>
            </p:cNvSpPr>
            <p:nvPr/>
          </p:nvSpPr>
          <p:spPr bwMode="auto">
            <a:xfrm>
              <a:off x="4870450" y="21145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Line 1661"/>
            <p:cNvSpPr>
              <a:spLocks noChangeShapeType="1"/>
            </p:cNvSpPr>
            <p:nvPr/>
          </p:nvSpPr>
          <p:spPr bwMode="auto">
            <a:xfrm>
              <a:off x="4872038" y="2119313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Line 1662"/>
            <p:cNvSpPr>
              <a:spLocks noChangeShapeType="1"/>
            </p:cNvSpPr>
            <p:nvPr/>
          </p:nvSpPr>
          <p:spPr bwMode="auto">
            <a:xfrm>
              <a:off x="4876800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Line 1663"/>
            <p:cNvSpPr>
              <a:spLocks noChangeShapeType="1"/>
            </p:cNvSpPr>
            <p:nvPr/>
          </p:nvSpPr>
          <p:spPr bwMode="auto">
            <a:xfrm>
              <a:off x="4879975" y="21320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Line 1664"/>
            <p:cNvSpPr>
              <a:spLocks noChangeShapeType="1"/>
            </p:cNvSpPr>
            <p:nvPr/>
          </p:nvSpPr>
          <p:spPr bwMode="auto">
            <a:xfrm>
              <a:off x="4883150" y="213836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Line 1665"/>
            <p:cNvSpPr>
              <a:spLocks noChangeShapeType="1"/>
            </p:cNvSpPr>
            <p:nvPr/>
          </p:nvSpPr>
          <p:spPr bwMode="auto">
            <a:xfrm>
              <a:off x="4884738" y="214312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1666"/>
            <p:cNvSpPr>
              <a:spLocks noChangeShapeType="1"/>
            </p:cNvSpPr>
            <p:nvPr/>
          </p:nvSpPr>
          <p:spPr bwMode="auto">
            <a:xfrm>
              <a:off x="4891088" y="215106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1667"/>
            <p:cNvSpPr>
              <a:spLocks noChangeShapeType="1"/>
            </p:cNvSpPr>
            <p:nvPr/>
          </p:nvSpPr>
          <p:spPr bwMode="auto">
            <a:xfrm>
              <a:off x="4892675" y="2155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1668"/>
            <p:cNvSpPr>
              <a:spLocks noChangeShapeType="1"/>
            </p:cNvSpPr>
            <p:nvPr/>
          </p:nvSpPr>
          <p:spPr bwMode="auto">
            <a:xfrm>
              <a:off x="4895850" y="216058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1669"/>
            <p:cNvSpPr>
              <a:spLocks noChangeShapeType="1"/>
            </p:cNvSpPr>
            <p:nvPr/>
          </p:nvSpPr>
          <p:spPr bwMode="auto">
            <a:xfrm>
              <a:off x="4900613" y="216535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1670"/>
            <p:cNvSpPr>
              <a:spLocks noChangeShapeType="1"/>
            </p:cNvSpPr>
            <p:nvPr/>
          </p:nvSpPr>
          <p:spPr bwMode="auto">
            <a:xfrm>
              <a:off x="4903788" y="2171700"/>
              <a:ext cx="4762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1671"/>
            <p:cNvSpPr>
              <a:spLocks noChangeShapeType="1"/>
            </p:cNvSpPr>
            <p:nvPr/>
          </p:nvSpPr>
          <p:spPr bwMode="auto">
            <a:xfrm>
              <a:off x="4908550" y="217963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1672"/>
            <p:cNvSpPr>
              <a:spLocks noChangeShapeType="1"/>
            </p:cNvSpPr>
            <p:nvPr/>
          </p:nvSpPr>
          <p:spPr bwMode="auto">
            <a:xfrm>
              <a:off x="4910138" y="21844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1673"/>
            <p:cNvSpPr>
              <a:spLocks noChangeShapeType="1"/>
            </p:cNvSpPr>
            <p:nvPr/>
          </p:nvSpPr>
          <p:spPr bwMode="auto">
            <a:xfrm>
              <a:off x="4916488" y="21891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1674"/>
            <p:cNvSpPr>
              <a:spLocks noChangeShapeType="1"/>
            </p:cNvSpPr>
            <p:nvPr/>
          </p:nvSpPr>
          <p:spPr bwMode="auto">
            <a:xfrm>
              <a:off x="4921250" y="21939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1675"/>
            <p:cNvSpPr>
              <a:spLocks noChangeShapeType="1"/>
            </p:cNvSpPr>
            <p:nvPr/>
          </p:nvSpPr>
          <p:spPr bwMode="auto">
            <a:xfrm>
              <a:off x="4924425" y="21986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1676"/>
            <p:cNvSpPr>
              <a:spLocks noChangeShapeType="1"/>
            </p:cNvSpPr>
            <p:nvPr/>
          </p:nvSpPr>
          <p:spPr bwMode="auto">
            <a:xfrm>
              <a:off x="4929188" y="22050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1677"/>
            <p:cNvSpPr>
              <a:spLocks noChangeShapeType="1"/>
            </p:cNvSpPr>
            <p:nvPr/>
          </p:nvSpPr>
          <p:spPr bwMode="auto">
            <a:xfrm>
              <a:off x="4933950" y="22098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1678"/>
            <p:cNvSpPr>
              <a:spLocks noChangeShapeType="1"/>
            </p:cNvSpPr>
            <p:nvPr/>
          </p:nvSpPr>
          <p:spPr bwMode="auto">
            <a:xfrm>
              <a:off x="4938713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1679"/>
            <p:cNvSpPr>
              <a:spLocks noChangeShapeType="1"/>
            </p:cNvSpPr>
            <p:nvPr/>
          </p:nvSpPr>
          <p:spPr bwMode="auto">
            <a:xfrm>
              <a:off x="4943475" y="221932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1680"/>
            <p:cNvSpPr>
              <a:spLocks noChangeShapeType="1"/>
            </p:cNvSpPr>
            <p:nvPr/>
          </p:nvSpPr>
          <p:spPr bwMode="auto">
            <a:xfrm>
              <a:off x="4946650" y="22256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1681"/>
            <p:cNvSpPr>
              <a:spLocks noChangeShapeType="1"/>
            </p:cNvSpPr>
            <p:nvPr/>
          </p:nvSpPr>
          <p:spPr bwMode="auto">
            <a:xfrm>
              <a:off x="4951413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1682"/>
            <p:cNvSpPr>
              <a:spLocks noChangeShapeType="1"/>
            </p:cNvSpPr>
            <p:nvPr/>
          </p:nvSpPr>
          <p:spPr bwMode="auto">
            <a:xfrm>
              <a:off x="4957763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1683"/>
            <p:cNvSpPr>
              <a:spLocks noChangeShapeType="1"/>
            </p:cNvSpPr>
            <p:nvPr/>
          </p:nvSpPr>
          <p:spPr bwMode="auto">
            <a:xfrm>
              <a:off x="4962525" y="22383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1684"/>
            <p:cNvSpPr>
              <a:spLocks noChangeShapeType="1"/>
            </p:cNvSpPr>
            <p:nvPr/>
          </p:nvSpPr>
          <p:spPr bwMode="auto">
            <a:xfrm>
              <a:off x="4967288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1685"/>
            <p:cNvSpPr>
              <a:spLocks noChangeShapeType="1"/>
            </p:cNvSpPr>
            <p:nvPr/>
          </p:nvSpPr>
          <p:spPr bwMode="auto">
            <a:xfrm>
              <a:off x="497205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1686"/>
            <p:cNvSpPr>
              <a:spLocks noChangeShapeType="1"/>
            </p:cNvSpPr>
            <p:nvPr/>
          </p:nvSpPr>
          <p:spPr bwMode="auto">
            <a:xfrm>
              <a:off x="4976813" y="22510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1687"/>
            <p:cNvSpPr>
              <a:spLocks noChangeShapeType="1"/>
            </p:cNvSpPr>
            <p:nvPr/>
          </p:nvSpPr>
          <p:spPr bwMode="auto">
            <a:xfrm>
              <a:off x="4983163" y="22558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1688"/>
            <p:cNvSpPr>
              <a:spLocks noChangeShapeType="1"/>
            </p:cNvSpPr>
            <p:nvPr/>
          </p:nvSpPr>
          <p:spPr bwMode="auto">
            <a:xfrm>
              <a:off x="4987925" y="2259013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1689"/>
            <p:cNvSpPr>
              <a:spLocks noChangeShapeType="1"/>
            </p:cNvSpPr>
            <p:nvPr/>
          </p:nvSpPr>
          <p:spPr bwMode="auto">
            <a:xfrm>
              <a:off x="4995863" y="22637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1690"/>
            <p:cNvSpPr>
              <a:spLocks noChangeShapeType="1"/>
            </p:cNvSpPr>
            <p:nvPr/>
          </p:nvSpPr>
          <p:spPr bwMode="auto">
            <a:xfrm>
              <a:off x="5000625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1691"/>
            <p:cNvSpPr>
              <a:spLocks noChangeShapeType="1"/>
            </p:cNvSpPr>
            <p:nvPr/>
          </p:nvSpPr>
          <p:spPr bwMode="auto">
            <a:xfrm>
              <a:off x="5005388" y="22717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1692"/>
            <p:cNvSpPr>
              <a:spLocks noChangeShapeType="1"/>
            </p:cNvSpPr>
            <p:nvPr/>
          </p:nvSpPr>
          <p:spPr bwMode="auto">
            <a:xfrm>
              <a:off x="5010150" y="2276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1693"/>
            <p:cNvSpPr>
              <a:spLocks noChangeShapeType="1"/>
            </p:cNvSpPr>
            <p:nvPr/>
          </p:nvSpPr>
          <p:spPr bwMode="auto">
            <a:xfrm>
              <a:off x="5016500" y="22780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1694"/>
            <p:cNvSpPr>
              <a:spLocks noChangeShapeType="1"/>
            </p:cNvSpPr>
            <p:nvPr/>
          </p:nvSpPr>
          <p:spPr bwMode="auto">
            <a:xfrm>
              <a:off x="5024438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1695"/>
            <p:cNvSpPr>
              <a:spLocks noChangeShapeType="1"/>
            </p:cNvSpPr>
            <p:nvPr/>
          </p:nvSpPr>
          <p:spPr bwMode="auto">
            <a:xfrm>
              <a:off x="5029200" y="22860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1696"/>
            <p:cNvSpPr>
              <a:spLocks noChangeShapeType="1"/>
            </p:cNvSpPr>
            <p:nvPr/>
          </p:nvSpPr>
          <p:spPr bwMode="auto">
            <a:xfrm>
              <a:off x="5033963" y="22891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1697"/>
            <p:cNvSpPr>
              <a:spLocks noChangeShapeType="1"/>
            </p:cNvSpPr>
            <p:nvPr/>
          </p:nvSpPr>
          <p:spPr bwMode="auto">
            <a:xfrm>
              <a:off x="5041900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1698"/>
            <p:cNvSpPr>
              <a:spLocks noChangeShapeType="1"/>
            </p:cNvSpPr>
            <p:nvPr/>
          </p:nvSpPr>
          <p:spPr bwMode="auto">
            <a:xfrm>
              <a:off x="5046663" y="22971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Line 1699"/>
            <p:cNvSpPr>
              <a:spLocks noChangeShapeType="1"/>
            </p:cNvSpPr>
            <p:nvPr/>
          </p:nvSpPr>
          <p:spPr bwMode="auto">
            <a:xfrm>
              <a:off x="5051425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" name="Line 1700"/>
            <p:cNvSpPr>
              <a:spLocks noChangeShapeType="1"/>
            </p:cNvSpPr>
            <p:nvPr/>
          </p:nvSpPr>
          <p:spPr bwMode="auto">
            <a:xfrm>
              <a:off x="5056188" y="23018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1701"/>
            <p:cNvSpPr>
              <a:spLocks noChangeShapeType="1"/>
            </p:cNvSpPr>
            <p:nvPr/>
          </p:nvSpPr>
          <p:spPr bwMode="auto">
            <a:xfrm>
              <a:off x="5064125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Line 1702"/>
            <p:cNvSpPr>
              <a:spLocks noChangeShapeType="1"/>
            </p:cNvSpPr>
            <p:nvPr/>
          </p:nvSpPr>
          <p:spPr bwMode="auto">
            <a:xfrm>
              <a:off x="5070475" y="23066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5" name="Line 1703"/>
            <p:cNvSpPr>
              <a:spLocks noChangeShapeType="1"/>
            </p:cNvSpPr>
            <p:nvPr/>
          </p:nvSpPr>
          <p:spPr bwMode="auto">
            <a:xfrm>
              <a:off x="5076825" y="230981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1704"/>
            <p:cNvSpPr>
              <a:spLocks noChangeShapeType="1"/>
            </p:cNvSpPr>
            <p:nvPr/>
          </p:nvSpPr>
          <p:spPr bwMode="auto">
            <a:xfrm>
              <a:off x="5083175" y="23114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Line 1705"/>
            <p:cNvSpPr>
              <a:spLocks noChangeShapeType="1"/>
            </p:cNvSpPr>
            <p:nvPr/>
          </p:nvSpPr>
          <p:spPr bwMode="auto">
            <a:xfrm>
              <a:off x="5089525" y="23145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8" name="Line 1706"/>
            <p:cNvSpPr>
              <a:spLocks noChangeShapeType="1"/>
            </p:cNvSpPr>
            <p:nvPr/>
          </p:nvSpPr>
          <p:spPr bwMode="auto">
            <a:xfrm>
              <a:off x="5095875" y="23177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9" name="Line 1707"/>
            <p:cNvSpPr>
              <a:spLocks noChangeShapeType="1"/>
            </p:cNvSpPr>
            <p:nvPr/>
          </p:nvSpPr>
          <p:spPr bwMode="auto">
            <a:xfrm>
              <a:off x="5103813" y="231933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0" name="Line 1708"/>
            <p:cNvSpPr>
              <a:spLocks noChangeShapeType="1"/>
            </p:cNvSpPr>
            <p:nvPr/>
          </p:nvSpPr>
          <p:spPr bwMode="auto">
            <a:xfrm>
              <a:off x="5108575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1" name="Line 1709"/>
            <p:cNvSpPr>
              <a:spLocks noChangeShapeType="1"/>
            </p:cNvSpPr>
            <p:nvPr/>
          </p:nvSpPr>
          <p:spPr bwMode="auto">
            <a:xfrm>
              <a:off x="5116513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2" name="Freeform 1710"/>
            <p:cNvSpPr>
              <a:spLocks/>
            </p:cNvSpPr>
            <p:nvPr/>
          </p:nvSpPr>
          <p:spPr bwMode="auto">
            <a:xfrm>
              <a:off x="5197475" y="1927225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21 w 29"/>
                <a:gd name="T3" fmla="*/ 0 h 29"/>
                <a:gd name="T4" fmla="*/ 26 w 29"/>
                <a:gd name="T5" fmla="*/ 4 h 29"/>
                <a:gd name="T6" fmla="*/ 29 w 29"/>
                <a:gd name="T7" fmla="*/ 8 h 29"/>
                <a:gd name="T8" fmla="*/ 29 w 29"/>
                <a:gd name="T9" fmla="*/ 15 h 29"/>
                <a:gd name="T10" fmla="*/ 29 w 29"/>
                <a:gd name="T11" fmla="*/ 20 h 29"/>
                <a:gd name="T12" fmla="*/ 26 w 29"/>
                <a:gd name="T13" fmla="*/ 25 h 29"/>
                <a:gd name="T14" fmla="*/ 21 w 29"/>
                <a:gd name="T15" fmla="*/ 28 h 29"/>
                <a:gd name="T16" fmla="*/ 15 w 29"/>
                <a:gd name="T17" fmla="*/ 29 h 29"/>
                <a:gd name="T18" fmla="*/ 10 w 29"/>
                <a:gd name="T19" fmla="*/ 28 h 29"/>
                <a:gd name="T20" fmla="*/ 5 w 29"/>
                <a:gd name="T21" fmla="*/ 25 h 29"/>
                <a:gd name="T22" fmla="*/ 2 w 29"/>
                <a:gd name="T23" fmla="*/ 20 h 29"/>
                <a:gd name="T24" fmla="*/ 0 w 29"/>
                <a:gd name="T25" fmla="*/ 15 h 29"/>
                <a:gd name="T26" fmla="*/ 2 w 29"/>
                <a:gd name="T27" fmla="*/ 8 h 29"/>
                <a:gd name="T28" fmla="*/ 5 w 29"/>
                <a:gd name="T29" fmla="*/ 4 h 29"/>
                <a:gd name="T30" fmla="*/ 10 w 29"/>
                <a:gd name="T31" fmla="*/ 0 h 29"/>
                <a:gd name="T32" fmla="*/ 15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Line 2401"/>
            <p:cNvSpPr>
              <a:spLocks noChangeShapeType="1"/>
            </p:cNvSpPr>
            <p:nvPr/>
          </p:nvSpPr>
          <p:spPr bwMode="auto">
            <a:xfrm flipV="1">
              <a:off x="4421188" y="2198688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4" name="Line 2402"/>
            <p:cNvSpPr>
              <a:spLocks noChangeShapeType="1"/>
            </p:cNvSpPr>
            <p:nvPr/>
          </p:nvSpPr>
          <p:spPr bwMode="auto">
            <a:xfrm flipV="1">
              <a:off x="44243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5" name="Line 2403"/>
            <p:cNvSpPr>
              <a:spLocks noChangeShapeType="1"/>
            </p:cNvSpPr>
            <p:nvPr/>
          </p:nvSpPr>
          <p:spPr bwMode="auto">
            <a:xfrm flipV="1">
              <a:off x="4429125" y="21891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6" name="Line 2404"/>
            <p:cNvSpPr>
              <a:spLocks noChangeShapeType="1"/>
            </p:cNvSpPr>
            <p:nvPr/>
          </p:nvSpPr>
          <p:spPr bwMode="auto">
            <a:xfrm flipH="1" flipV="1">
              <a:off x="4429125" y="17049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" name="Line 2405"/>
            <p:cNvSpPr>
              <a:spLocks noChangeShapeType="1"/>
            </p:cNvSpPr>
            <p:nvPr/>
          </p:nvSpPr>
          <p:spPr bwMode="auto">
            <a:xfrm flipH="1" flipV="1">
              <a:off x="44243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8" name="Line 2406"/>
            <p:cNvSpPr>
              <a:spLocks noChangeShapeType="1"/>
            </p:cNvSpPr>
            <p:nvPr/>
          </p:nvSpPr>
          <p:spPr bwMode="auto">
            <a:xfrm flipH="1" flipV="1">
              <a:off x="4421188" y="16938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89" name="Picture 26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38" y="1274763"/>
              <a:ext cx="107791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0" name="Rectangle 2618"/>
            <p:cNvSpPr>
              <a:spLocks noChangeArrowheads="1"/>
            </p:cNvSpPr>
            <p:nvPr/>
          </p:nvSpPr>
          <p:spPr bwMode="auto">
            <a:xfrm>
              <a:off x="842963" y="1279525"/>
              <a:ext cx="1042987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92" name="Picture 2620"/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38" y="1274763"/>
              <a:ext cx="107791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3" name="Freeform 2621"/>
            <p:cNvSpPr>
              <a:spLocks/>
            </p:cNvSpPr>
            <p:nvPr/>
          </p:nvSpPr>
          <p:spPr bwMode="auto">
            <a:xfrm>
              <a:off x="9096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Freeform 2622"/>
            <p:cNvSpPr>
              <a:spLocks/>
            </p:cNvSpPr>
            <p:nvPr/>
          </p:nvSpPr>
          <p:spPr bwMode="auto">
            <a:xfrm>
              <a:off x="1058863" y="1349375"/>
              <a:ext cx="14287" cy="12700"/>
            </a:xfrm>
            <a:custGeom>
              <a:avLst/>
              <a:gdLst>
                <a:gd name="T0" fmla="*/ 5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5 w 9"/>
                <a:gd name="T13" fmla="*/ 8 h 8"/>
                <a:gd name="T14" fmla="*/ 3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3 w 9"/>
                <a:gd name="T23" fmla="*/ 0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Freeform 2623"/>
            <p:cNvSpPr>
              <a:spLocks/>
            </p:cNvSpPr>
            <p:nvPr/>
          </p:nvSpPr>
          <p:spPr bwMode="auto">
            <a:xfrm>
              <a:off x="120650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9 w 10"/>
                <a:gd name="T5" fmla="*/ 1 h 8"/>
                <a:gd name="T6" fmla="*/ 10 w 10"/>
                <a:gd name="T7" fmla="*/ 4 h 8"/>
                <a:gd name="T8" fmla="*/ 9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Freeform 2624"/>
            <p:cNvSpPr>
              <a:spLocks/>
            </p:cNvSpPr>
            <p:nvPr/>
          </p:nvSpPr>
          <p:spPr bwMode="auto">
            <a:xfrm>
              <a:off x="13557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7" name="Freeform 2625"/>
            <p:cNvSpPr>
              <a:spLocks/>
            </p:cNvSpPr>
            <p:nvPr/>
          </p:nvSpPr>
          <p:spPr bwMode="auto">
            <a:xfrm>
              <a:off x="1504950" y="1349375"/>
              <a:ext cx="14288" cy="12700"/>
            </a:xfrm>
            <a:custGeom>
              <a:avLst/>
              <a:gdLst>
                <a:gd name="T0" fmla="*/ 5 w 9"/>
                <a:gd name="T1" fmla="*/ 0 h 8"/>
                <a:gd name="T2" fmla="*/ 8 w 9"/>
                <a:gd name="T3" fmla="*/ 0 h 8"/>
                <a:gd name="T4" fmla="*/ 9 w 9"/>
                <a:gd name="T5" fmla="*/ 1 h 8"/>
                <a:gd name="T6" fmla="*/ 9 w 9"/>
                <a:gd name="T7" fmla="*/ 4 h 8"/>
                <a:gd name="T8" fmla="*/ 9 w 9"/>
                <a:gd name="T9" fmla="*/ 6 h 8"/>
                <a:gd name="T10" fmla="*/ 8 w 9"/>
                <a:gd name="T11" fmla="*/ 8 h 8"/>
                <a:gd name="T12" fmla="*/ 5 w 9"/>
                <a:gd name="T13" fmla="*/ 8 h 8"/>
                <a:gd name="T14" fmla="*/ 3 w 9"/>
                <a:gd name="T15" fmla="*/ 8 h 8"/>
                <a:gd name="T16" fmla="*/ 1 w 9"/>
                <a:gd name="T17" fmla="*/ 6 h 8"/>
                <a:gd name="T18" fmla="*/ 0 w 9"/>
                <a:gd name="T19" fmla="*/ 4 h 8"/>
                <a:gd name="T20" fmla="*/ 1 w 9"/>
                <a:gd name="T21" fmla="*/ 1 h 8"/>
                <a:gd name="T22" fmla="*/ 3 w 9"/>
                <a:gd name="T23" fmla="*/ 0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8" name="Freeform 2626"/>
            <p:cNvSpPr>
              <a:spLocks/>
            </p:cNvSpPr>
            <p:nvPr/>
          </p:nvSpPr>
          <p:spPr bwMode="auto">
            <a:xfrm>
              <a:off x="165258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9" name="Oval 2627"/>
            <p:cNvSpPr>
              <a:spLocks noChangeArrowheads="1"/>
            </p:cNvSpPr>
            <p:nvPr/>
          </p:nvSpPr>
          <p:spPr bwMode="auto">
            <a:xfrm>
              <a:off x="180498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0" name="Freeform 2628"/>
            <p:cNvSpPr>
              <a:spLocks/>
            </p:cNvSpPr>
            <p:nvPr/>
          </p:nvSpPr>
          <p:spPr bwMode="auto">
            <a:xfrm>
              <a:off x="9096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1" name="Freeform 2629"/>
            <p:cNvSpPr>
              <a:spLocks/>
            </p:cNvSpPr>
            <p:nvPr/>
          </p:nvSpPr>
          <p:spPr bwMode="auto">
            <a:xfrm>
              <a:off x="1058863" y="1497013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2" name="Freeform 2630"/>
            <p:cNvSpPr>
              <a:spLocks/>
            </p:cNvSpPr>
            <p:nvPr/>
          </p:nvSpPr>
          <p:spPr bwMode="auto">
            <a:xfrm>
              <a:off x="120650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9 w 10"/>
                <a:gd name="T5" fmla="*/ 2 h 10"/>
                <a:gd name="T6" fmla="*/ 10 w 10"/>
                <a:gd name="T7" fmla="*/ 5 h 10"/>
                <a:gd name="T8" fmla="*/ 9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3" name="Freeform 2631"/>
            <p:cNvSpPr>
              <a:spLocks/>
            </p:cNvSpPr>
            <p:nvPr/>
          </p:nvSpPr>
          <p:spPr bwMode="auto">
            <a:xfrm>
              <a:off x="13557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4" name="Freeform 2632"/>
            <p:cNvSpPr>
              <a:spLocks/>
            </p:cNvSpPr>
            <p:nvPr/>
          </p:nvSpPr>
          <p:spPr bwMode="auto">
            <a:xfrm>
              <a:off x="1504950" y="1497013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5" name="Freeform 2633"/>
            <p:cNvSpPr>
              <a:spLocks/>
            </p:cNvSpPr>
            <p:nvPr/>
          </p:nvSpPr>
          <p:spPr bwMode="auto">
            <a:xfrm>
              <a:off x="165258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6" name="Freeform 2634"/>
            <p:cNvSpPr>
              <a:spLocks/>
            </p:cNvSpPr>
            <p:nvPr/>
          </p:nvSpPr>
          <p:spPr bwMode="auto">
            <a:xfrm>
              <a:off x="1804988" y="1497013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3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7" name="Freeform 2635"/>
            <p:cNvSpPr>
              <a:spLocks/>
            </p:cNvSpPr>
            <p:nvPr/>
          </p:nvSpPr>
          <p:spPr bwMode="auto">
            <a:xfrm>
              <a:off x="9096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8" name="Freeform 2636"/>
            <p:cNvSpPr>
              <a:spLocks/>
            </p:cNvSpPr>
            <p:nvPr/>
          </p:nvSpPr>
          <p:spPr bwMode="auto">
            <a:xfrm>
              <a:off x="1058863" y="1646238"/>
              <a:ext cx="14287" cy="14287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3 w 9"/>
                <a:gd name="T23" fmla="*/ 0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9" name="Freeform 2637"/>
            <p:cNvSpPr>
              <a:spLocks/>
            </p:cNvSpPr>
            <p:nvPr/>
          </p:nvSpPr>
          <p:spPr bwMode="auto">
            <a:xfrm>
              <a:off x="120650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9 w 10"/>
                <a:gd name="T5" fmla="*/ 1 h 9"/>
                <a:gd name="T6" fmla="*/ 10 w 10"/>
                <a:gd name="T7" fmla="*/ 5 h 9"/>
                <a:gd name="T8" fmla="*/ 9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0" name="Freeform 2638"/>
            <p:cNvSpPr>
              <a:spLocks/>
            </p:cNvSpPr>
            <p:nvPr/>
          </p:nvSpPr>
          <p:spPr bwMode="auto">
            <a:xfrm>
              <a:off x="13557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1" name="Freeform 2639"/>
            <p:cNvSpPr>
              <a:spLocks/>
            </p:cNvSpPr>
            <p:nvPr/>
          </p:nvSpPr>
          <p:spPr bwMode="auto">
            <a:xfrm>
              <a:off x="1504950" y="1646238"/>
              <a:ext cx="14288" cy="14287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0 h 9"/>
                <a:gd name="T4" fmla="*/ 9 w 9"/>
                <a:gd name="T5" fmla="*/ 1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1 h 9"/>
                <a:gd name="T22" fmla="*/ 3 w 9"/>
                <a:gd name="T23" fmla="*/ 0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2" name="Freeform 2640"/>
            <p:cNvSpPr>
              <a:spLocks/>
            </p:cNvSpPr>
            <p:nvPr/>
          </p:nvSpPr>
          <p:spPr bwMode="auto">
            <a:xfrm>
              <a:off x="165258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3" name="Freeform 2641"/>
            <p:cNvSpPr>
              <a:spLocks/>
            </p:cNvSpPr>
            <p:nvPr/>
          </p:nvSpPr>
          <p:spPr bwMode="auto">
            <a:xfrm>
              <a:off x="1804988" y="1646238"/>
              <a:ext cx="12700" cy="14287"/>
            </a:xfrm>
            <a:custGeom>
              <a:avLst/>
              <a:gdLst>
                <a:gd name="T0" fmla="*/ 3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3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3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4" name="Freeform 2642"/>
            <p:cNvSpPr>
              <a:spLocks/>
            </p:cNvSpPr>
            <p:nvPr/>
          </p:nvSpPr>
          <p:spPr bwMode="auto">
            <a:xfrm>
              <a:off x="9096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5" name="Freeform 2643"/>
            <p:cNvSpPr>
              <a:spLocks/>
            </p:cNvSpPr>
            <p:nvPr/>
          </p:nvSpPr>
          <p:spPr bwMode="auto">
            <a:xfrm>
              <a:off x="1058863" y="1793875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6" name="Freeform 2644"/>
            <p:cNvSpPr>
              <a:spLocks/>
            </p:cNvSpPr>
            <p:nvPr/>
          </p:nvSpPr>
          <p:spPr bwMode="auto">
            <a:xfrm>
              <a:off x="120650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9 w 10"/>
                <a:gd name="T5" fmla="*/ 2 h 10"/>
                <a:gd name="T6" fmla="*/ 10 w 10"/>
                <a:gd name="T7" fmla="*/ 5 h 10"/>
                <a:gd name="T8" fmla="*/ 9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7" name="Freeform 2645"/>
            <p:cNvSpPr>
              <a:spLocks/>
            </p:cNvSpPr>
            <p:nvPr/>
          </p:nvSpPr>
          <p:spPr bwMode="auto">
            <a:xfrm>
              <a:off x="13557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8" name="Freeform 2646"/>
            <p:cNvSpPr>
              <a:spLocks/>
            </p:cNvSpPr>
            <p:nvPr/>
          </p:nvSpPr>
          <p:spPr bwMode="auto">
            <a:xfrm>
              <a:off x="1504950" y="1793875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9" name="Freeform 2647"/>
            <p:cNvSpPr>
              <a:spLocks/>
            </p:cNvSpPr>
            <p:nvPr/>
          </p:nvSpPr>
          <p:spPr bwMode="auto">
            <a:xfrm>
              <a:off x="165258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0" name="Freeform 2648"/>
            <p:cNvSpPr>
              <a:spLocks/>
            </p:cNvSpPr>
            <p:nvPr/>
          </p:nvSpPr>
          <p:spPr bwMode="auto">
            <a:xfrm>
              <a:off x="1804988" y="1793875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3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1" name="Freeform 2649"/>
            <p:cNvSpPr>
              <a:spLocks/>
            </p:cNvSpPr>
            <p:nvPr/>
          </p:nvSpPr>
          <p:spPr bwMode="auto">
            <a:xfrm>
              <a:off x="9096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2" name="Freeform 2650"/>
            <p:cNvSpPr>
              <a:spLocks/>
            </p:cNvSpPr>
            <p:nvPr/>
          </p:nvSpPr>
          <p:spPr bwMode="auto">
            <a:xfrm>
              <a:off x="1058863" y="1943100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3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3" name="Freeform 2651"/>
            <p:cNvSpPr>
              <a:spLocks/>
            </p:cNvSpPr>
            <p:nvPr/>
          </p:nvSpPr>
          <p:spPr bwMode="auto">
            <a:xfrm>
              <a:off x="120650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9 w 10"/>
                <a:gd name="T5" fmla="*/ 3 h 10"/>
                <a:gd name="T6" fmla="*/ 10 w 10"/>
                <a:gd name="T7" fmla="*/ 5 h 10"/>
                <a:gd name="T8" fmla="*/ 9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4" name="Freeform 2652"/>
            <p:cNvSpPr>
              <a:spLocks/>
            </p:cNvSpPr>
            <p:nvPr/>
          </p:nvSpPr>
          <p:spPr bwMode="auto">
            <a:xfrm>
              <a:off x="13557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5" name="Freeform 2653"/>
            <p:cNvSpPr>
              <a:spLocks/>
            </p:cNvSpPr>
            <p:nvPr/>
          </p:nvSpPr>
          <p:spPr bwMode="auto">
            <a:xfrm>
              <a:off x="1504950" y="1943100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2 h 10"/>
                <a:gd name="T4" fmla="*/ 9 w 9"/>
                <a:gd name="T5" fmla="*/ 3 h 10"/>
                <a:gd name="T6" fmla="*/ 9 w 9"/>
                <a:gd name="T7" fmla="*/ 5 h 10"/>
                <a:gd name="T8" fmla="*/ 9 w 9"/>
                <a:gd name="T9" fmla="*/ 8 h 10"/>
                <a:gd name="T10" fmla="*/ 8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1 w 9"/>
                <a:gd name="T17" fmla="*/ 8 h 10"/>
                <a:gd name="T18" fmla="*/ 0 w 9"/>
                <a:gd name="T19" fmla="*/ 5 h 10"/>
                <a:gd name="T20" fmla="*/ 1 w 9"/>
                <a:gd name="T21" fmla="*/ 3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6" name="Freeform 2654"/>
            <p:cNvSpPr>
              <a:spLocks/>
            </p:cNvSpPr>
            <p:nvPr/>
          </p:nvSpPr>
          <p:spPr bwMode="auto">
            <a:xfrm>
              <a:off x="165258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7" name="Freeform 2655"/>
            <p:cNvSpPr>
              <a:spLocks/>
            </p:cNvSpPr>
            <p:nvPr/>
          </p:nvSpPr>
          <p:spPr bwMode="auto">
            <a:xfrm>
              <a:off x="1804988" y="1943100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3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8" name="Freeform 2656"/>
            <p:cNvSpPr>
              <a:spLocks/>
            </p:cNvSpPr>
            <p:nvPr/>
          </p:nvSpPr>
          <p:spPr bwMode="auto">
            <a:xfrm>
              <a:off x="9096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9" name="Freeform 2657"/>
            <p:cNvSpPr>
              <a:spLocks/>
            </p:cNvSpPr>
            <p:nvPr/>
          </p:nvSpPr>
          <p:spPr bwMode="auto">
            <a:xfrm>
              <a:off x="1058863" y="2092325"/>
              <a:ext cx="14287" cy="14288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3 w 9"/>
                <a:gd name="T23" fmla="*/ 1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0" name="Freeform 2658"/>
            <p:cNvSpPr>
              <a:spLocks/>
            </p:cNvSpPr>
            <p:nvPr/>
          </p:nvSpPr>
          <p:spPr bwMode="auto">
            <a:xfrm>
              <a:off x="120650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9 w 10"/>
                <a:gd name="T5" fmla="*/ 3 h 9"/>
                <a:gd name="T6" fmla="*/ 10 w 10"/>
                <a:gd name="T7" fmla="*/ 5 h 9"/>
                <a:gd name="T8" fmla="*/ 9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1" name="Freeform 2659"/>
            <p:cNvSpPr>
              <a:spLocks/>
            </p:cNvSpPr>
            <p:nvPr/>
          </p:nvSpPr>
          <p:spPr bwMode="auto">
            <a:xfrm>
              <a:off x="13557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2" name="Freeform 2660"/>
            <p:cNvSpPr>
              <a:spLocks/>
            </p:cNvSpPr>
            <p:nvPr/>
          </p:nvSpPr>
          <p:spPr bwMode="auto">
            <a:xfrm>
              <a:off x="1504950" y="2092325"/>
              <a:ext cx="14288" cy="14288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1 h 9"/>
                <a:gd name="T4" fmla="*/ 9 w 9"/>
                <a:gd name="T5" fmla="*/ 3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3 h 9"/>
                <a:gd name="T22" fmla="*/ 3 w 9"/>
                <a:gd name="T23" fmla="*/ 1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3" name="Freeform 2661"/>
            <p:cNvSpPr>
              <a:spLocks/>
            </p:cNvSpPr>
            <p:nvPr/>
          </p:nvSpPr>
          <p:spPr bwMode="auto">
            <a:xfrm>
              <a:off x="165258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4" name="Freeform 2662"/>
            <p:cNvSpPr>
              <a:spLocks/>
            </p:cNvSpPr>
            <p:nvPr/>
          </p:nvSpPr>
          <p:spPr bwMode="auto">
            <a:xfrm>
              <a:off x="1804988" y="2092325"/>
              <a:ext cx="12700" cy="14288"/>
            </a:xfrm>
            <a:custGeom>
              <a:avLst/>
              <a:gdLst>
                <a:gd name="T0" fmla="*/ 3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3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3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" name="Freeform 2663"/>
            <p:cNvSpPr>
              <a:spLocks/>
            </p:cNvSpPr>
            <p:nvPr/>
          </p:nvSpPr>
          <p:spPr bwMode="auto">
            <a:xfrm>
              <a:off x="9096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" name="Freeform 2664"/>
            <p:cNvSpPr>
              <a:spLocks/>
            </p:cNvSpPr>
            <p:nvPr/>
          </p:nvSpPr>
          <p:spPr bwMode="auto">
            <a:xfrm>
              <a:off x="1058863" y="2239963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" name="Freeform 2665"/>
            <p:cNvSpPr>
              <a:spLocks/>
            </p:cNvSpPr>
            <p:nvPr/>
          </p:nvSpPr>
          <p:spPr bwMode="auto">
            <a:xfrm>
              <a:off x="120650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9 w 10"/>
                <a:gd name="T5" fmla="*/ 4 h 10"/>
                <a:gd name="T6" fmla="*/ 10 w 10"/>
                <a:gd name="T7" fmla="*/ 5 h 10"/>
                <a:gd name="T8" fmla="*/ 9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" name="Freeform 2666"/>
            <p:cNvSpPr>
              <a:spLocks/>
            </p:cNvSpPr>
            <p:nvPr/>
          </p:nvSpPr>
          <p:spPr bwMode="auto">
            <a:xfrm>
              <a:off x="13557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" name="Freeform 2667"/>
            <p:cNvSpPr>
              <a:spLocks/>
            </p:cNvSpPr>
            <p:nvPr/>
          </p:nvSpPr>
          <p:spPr bwMode="auto">
            <a:xfrm>
              <a:off x="1504950" y="2239963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2 h 10"/>
                <a:gd name="T4" fmla="*/ 9 w 9"/>
                <a:gd name="T5" fmla="*/ 4 h 10"/>
                <a:gd name="T6" fmla="*/ 9 w 9"/>
                <a:gd name="T7" fmla="*/ 5 h 10"/>
                <a:gd name="T8" fmla="*/ 9 w 9"/>
                <a:gd name="T9" fmla="*/ 8 h 10"/>
                <a:gd name="T10" fmla="*/ 8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1 w 9"/>
                <a:gd name="T17" fmla="*/ 8 h 10"/>
                <a:gd name="T18" fmla="*/ 0 w 9"/>
                <a:gd name="T19" fmla="*/ 5 h 10"/>
                <a:gd name="T20" fmla="*/ 1 w 9"/>
                <a:gd name="T21" fmla="*/ 4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" name="Freeform 2668"/>
            <p:cNvSpPr>
              <a:spLocks/>
            </p:cNvSpPr>
            <p:nvPr/>
          </p:nvSpPr>
          <p:spPr bwMode="auto">
            <a:xfrm>
              <a:off x="165258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" name="Freeform 2669"/>
            <p:cNvSpPr>
              <a:spLocks/>
            </p:cNvSpPr>
            <p:nvPr/>
          </p:nvSpPr>
          <p:spPr bwMode="auto">
            <a:xfrm>
              <a:off x="1804988" y="2239963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3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" name="Line 2670"/>
            <p:cNvSpPr>
              <a:spLocks noChangeShapeType="1"/>
            </p:cNvSpPr>
            <p:nvPr/>
          </p:nvSpPr>
          <p:spPr bwMode="auto">
            <a:xfrm>
              <a:off x="1689100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" name="Line 2671"/>
            <p:cNvSpPr>
              <a:spLocks noChangeShapeType="1"/>
            </p:cNvSpPr>
            <p:nvPr/>
          </p:nvSpPr>
          <p:spPr bwMode="auto">
            <a:xfrm flipV="1">
              <a:off x="1689100" y="23193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4" name="Line 2672"/>
            <p:cNvSpPr>
              <a:spLocks noChangeShapeType="1"/>
            </p:cNvSpPr>
            <p:nvPr/>
          </p:nvSpPr>
          <p:spPr bwMode="auto">
            <a:xfrm>
              <a:off x="1693863" y="231933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" name="Line 2673"/>
            <p:cNvSpPr>
              <a:spLocks noChangeShapeType="1"/>
            </p:cNvSpPr>
            <p:nvPr/>
          </p:nvSpPr>
          <p:spPr bwMode="auto">
            <a:xfrm flipV="1">
              <a:off x="1701800" y="231775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6" name="Line 2674"/>
            <p:cNvSpPr>
              <a:spLocks noChangeShapeType="1"/>
            </p:cNvSpPr>
            <p:nvPr/>
          </p:nvSpPr>
          <p:spPr bwMode="auto">
            <a:xfrm flipV="1">
              <a:off x="1706563" y="23145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7" name="Line 2675"/>
            <p:cNvSpPr>
              <a:spLocks noChangeShapeType="1"/>
            </p:cNvSpPr>
            <p:nvPr/>
          </p:nvSpPr>
          <p:spPr bwMode="auto">
            <a:xfrm flipV="1">
              <a:off x="1714500" y="23114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8" name="Line 2676"/>
            <p:cNvSpPr>
              <a:spLocks noChangeShapeType="1"/>
            </p:cNvSpPr>
            <p:nvPr/>
          </p:nvSpPr>
          <p:spPr bwMode="auto">
            <a:xfrm flipV="1">
              <a:off x="1719263" y="23098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9" name="Line 2677"/>
            <p:cNvSpPr>
              <a:spLocks noChangeShapeType="1"/>
            </p:cNvSpPr>
            <p:nvPr/>
          </p:nvSpPr>
          <p:spPr bwMode="auto">
            <a:xfrm flipV="1">
              <a:off x="1727200" y="23066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0" name="Line 2678"/>
            <p:cNvSpPr>
              <a:spLocks noChangeShapeType="1"/>
            </p:cNvSpPr>
            <p:nvPr/>
          </p:nvSpPr>
          <p:spPr bwMode="auto">
            <a:xfrm flipV="1">
              <a:off x="1731963" y="23050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1" name="Line 2679"/>
            <p:cNvSpPr>
              <a:spLocks noChangeShapeType="1"/>
            </p:cNvSpPr>
            <p:nvPr/>
          </p:nvSpPr>
          <p:spPr bwMode="auto">
            <a:xfrm flipV="1">
              <a:off x="173990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2" name="Line 2680"/>
            <p:cNvSpPr>
              <a:spLocks noChangeShapeType="1"/>
            </p:cNvSpPr>
            <p:nvPr/>
          </p:nvSpPr>
          <p:spPr bwMode="auto">
            <a:xfrm flipV="1">
              <a:off x="1746250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3" name="Line 2681"/>
            <p:cNvSpPr>
              <a:spLocks noChangeShapeType="1"/>
            </p:cNvSpPr>
            <p:nvPr/>
          </p:nvSpPr>
          <p:spPr bwMode="auto">
            <a:xfrm flipV="1">
              <a:off x="1751013" y="22971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4" name="Line 2682"/>
            <p:cNvSpPr>
              <a:spLocks noChangeShapeType="1"/>
            </p:cNvSpPr>
            <p:nvPr/>
          </p:nvSpPr>
          <p:spPr bwMode="auto">
            <a:xfrm flipV="1">
              <a:off x="1758950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" name="Line 2683"/>
            <p:cNvSpPr>
              <a:spLocks noChangeShapeType="1"/>
            </p:cNvSpPr>
            <p:nvPr/>
          </p:nvSpPr>
          <p:spPr bwMode="auto">
            <a:xfrm flipV="1">
              <a:off x="1763713" y="22891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" name="Line 2684"/>
            <p:cNvSpPr>
              <a:spLocks noChangeShapeType="1"/>
            </p:cNvSpPr>
            <p:nvPr/>
          </p:nvSpPr>
          <p:spPr bwMode="auto">
            <a:xfrm flipV="1">
              <a:off x="1771650" y="22860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7" name="Line 2685"/>
            <p:cNvSpPr>
              <a:spLocks noChangeShapeType="1"/>
            </p:cNvSpPr>
            <p:nvPr/>
          </p:nvSpPr>
          <p:spPr bwMode="auto">
            <a:xfrm flipV="1">
              <a:off x="1776413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8" name="Line 2686"/>
            <p:cNvSpPr>
              <a:spLocks noChangeShapeType="1"/>
            </p:cNvSpPr>
            <p:nvPr/>
          </p:nvSpPr>
          <p:spPr bwMode="auto">
            <a:xfrm flipV="1">
              <a:off x="1781175" y="22780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9" name="Line 2687"/>
            <p:cNvSpPr>
              <a:spLocks noChangeShapeType="1"/>
            </p:cNvSpPr>
            <p:nvPr/>
          </p:nvSpPr>
          <p:spPr bwMode="auto">
            <a:xfrm flipV="1">
              <a:off x="1785938" y="2276475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" name="Line 2688"/>
            <p:cNvSpPr>
              <a:spLocks noChangeShapeType="1"/>
            </p:cNvSpPr>
            <p:nvPr/>
          </p:nvSpPr>
          <p:spPr bwMode="auto">
            <a:xfrm flipV="1">
              <a:off x="1793875" y="22717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" name="Line 2689"/>
            <p:cNvSpPr>
              <a:spLocks noChangeShapeType="1"/>
            </p:cNvSpPr>
            <p:nvPr/>
          </p:nvSpPr>
          <p:spPr bwMode="auto">
            <a:xfrm flipV="1">
              <a:off x="1798638" y="22685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2" name="Line 2690"/>
            <p:cNvSpPr>
              <a:spLocks noChangeShapeType="1"/>
            </p:cNvSpPr>
            <p:nvPr/>
          </p:nvSpPr>
          <p:spPr bwMode="auto">
            <a:xfrm flipV="1">
              <a:off x="1804988" y="22637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" name="Line 2691"/>
            <p:cNvSpPr>
              <a:spLocks noChangeShapeType="1"/>
            </p:cNvSpPr>
            <p:nvPr/>
          </p:nvSpPr>
          <p:spPr bwMode="auto">
            <a:xfrm flipV="1">
              <a:off x="1809750" y="22590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" name="Line 2692"/>
            <p:cNvSpPr>
              <a:spLocks noChangeShapeType="1"/>
            </p:cNvSpPr>
            <p:nvPr/>
          </p:nvSpPr>
          <p:spPr bwMode="auto">
            <a:xfrm flipV="1">
              <a:off x="1814513" y="22558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" name="Line 2693"/>
            <p:cNvSpPr>
              <a:spLocks noChangeShapeType="1"/>
            </p:cNvSpPr>
            <p:nvPr/>
          </p:nvSpPr>
          <p:spPr bwMode="auto">
            <a:xfrm flipV="1">
              <a:off x="1819275" y="22510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" name="Line 2694"/>
            <p:cNvSpPr>
              <a:spLocks noChangeShapeType="1"/>
            </p:cNvSpPr>
            <p:nvPr/>
          </p:nvSpPr>
          <p:spPr bwMode="auto">
            <a:xfrm flipV="1">
              <a:off x="1825625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7" name="Line 2695"/>
            <p:cNvSpPr>
              <a:spLocks noChangeShapeType="1"/>
            </p:cNvSpPr>
            <p:nvPr/>
          </p:nvSpPr>
          <p:spPr bwMode="auto">
            <a:xfrm flipV="1">
              <a:off x="1830388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8" name="Line 2696"/>
            <p:cNvSpPr>
              <a:spLocks noChangeShapeType="1"/>
            </p:cNvSpPr>
            <p:nvPr/>
          </p:nvSpPr>
          <p:spPr bwMode="auto">
            <a:xfrm flipV="1">
              <a:off x="1835150" y="22383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" name="Line 2697"/>
            <p:cNvSpPr>
              <a:spLocks noChangeShapeType="1"/>
            </p:cNvSpPr>
            <p:nvPr/>
          </p:nvSpPr>
          <p:spPr bwMode="auto">
            <a:xfrm flipV="1">
              <a:off x="1839913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" name="Line 2698"/>
            <p:cNvSpPr>
              <a:spLocks noChangeShapeType="1"/>
            </p:cNvSpPr>
            <p:nvPr/>
          </p:nvSpPr>
          <p:spPr bwMode="auto">
            <a:xfrm flipV="1">
              <a:off x="1844675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" name="Line 2699"/>
            <p:cNvSpPr>
              <a:spLocks noChangeShapeType="1"/>
            </p:cNvSpPr>
            <p:nvPr/>
          </p:nvSpPr>
          <p:spPr bwMode="auto">
            <a:xfrm flipV="1">
              <a:off x="1851025" y="22256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" name="Line 2700"/>
            <p:cNvSpPr>
              <a:spLocks noChangeShapeType="1"/>
            </p:cNvSpPr>
            <p:nvPr/>
          </p:nvSpPr>
          <p:spPr bwMode="auto">
            <a:xfrm flipV="1">
              <a:off x="1855788" y="22193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" name="Line 2701"/>
            <p:cNvSpPr>
              <a:spLocks noChangeShapeType="1"/>
            </p:cNvSpPr>
            <p:nvPr/>
          </p:nvSpPr>
          <p:spPr bwMode="auto">
            <a:xfrm flipV="1">
              <a:off x="1860550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" name="Line 2702"/>
            <p:cNvSpPr>
              <a:spLocks noChangeShapeType="1"/>
            </p:cNvSpPr>
            <p:nvPr/>
          </p:nvSpPr>
          <p:spPr bwMode="auto">
            <a:xfrm flipV="1">
              <a:off x="1865313" y="22098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" name="Line 2703"/>
            <p:cNvSpPr>
              <a:spLocks noChangeShapeType="1"/>
            </p:cNvSpPr>
            <p:nvPr/>
          </p:nvSpPr>
          <p:spPr bwMode="auto">
            <a:xfrm flipV="1">
              <a:off x="1871663" y="22050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" name="Line 2704"/>
            <p:cNvSpPr>
              <a:spLocks noChangeShapeType="1"/>
            </p:cNvSpPr>
            <p:nvPr/>
          </p:nvSpPr>
          <p:spPr bwMode="auto">
            <a:xfrm flipV="1">
              <a:off x="1873250" y="21986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" name="Line 2705"/>
            <p:cNvSpPr>
              <a:spLocks noChangeShapeType="1"/>
            </p:cNvSpPr>
            <p:nvPr/>
          </p:nvSpPr>
          <p:spPr bwMode="auto">
            <a:xfrm flipV="1">
              <a:off x="1878013" y="21939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0" name="Line 2708"/>
            <p:cNvSpPr>
              <a:spLocks noChangeShapeType="1"/>
            </p:cNvSpPr>
            <p:nvPr/>
          </p:nvSpPr>
          <p:spPr bwMode="auto">
            <a:xfrm flipH="1" flipV="1">
              <a:off x="1878013" y="17002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" name="Line 2709"/>
            <p:cNvSpPr>
              <a:spLocks noChangeShapeType="1"/>
            </p:cNvSpPr>
            <p:nvPr/>
          </p:nvSpPr>
          <p:spPr bwMode="auto">
            <a:xfrm flipH="1" flipV="1">
              <a:off x="1873250" y="169386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2" name="Line 2710"/>
            <p:cNvSpPr>
              <a:spLocks noChangeShapeType="1"/>
            </p:cNvSpPr>
            <p:nvPr/>
          </p:nvSpPr>
          <p:spPr bwMode="auto">
            <a:xfrm flipH="1" flipV="1">
              <a:off x="1871663" y="168910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3" name="Line 2711"/>
            <p:cNvSpPr>
              <a:spLocks noChangeShapeType="1"/>
            </p:cNvSpPr>
            <p:nvPr/>
          </p:nvSpPr>
          <p:spPr bwMode="auto">
            <a:xfrm flipH="1" flipV="1">
              <a:off x="1865313" y="16843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4" name="Line 2712"/>
            <p:cNvSpPr>
              <a:spLocks noChangeShapeType="1"/>
            </p:cNvSpPr>
            <p:nvPr/>
          </p:nvSpPr>
          <p:spPr bwMode="auto">
            <a:xfrm flipH="1" flipV="1">
              <a:off x="1860550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" name="Line 2713"/>
            <p:cNvSpPr>
              <a:spLocks noChangeShapeType="1"/>
            </p:cNvSpPr>
            <p:nvPr/>
          </p:nvSpPr>
          <p:spPr bwMode="auto">
            <a:xfrm flipH="1" flipV="1">
              <a:off x="1855788" y="1676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" name="Line 2714"/>
            <p:cNvSpPr>
              <a:spLocks noChangeShapeType="1"/>
            </p:cNvSpPr>
            <p:nvPr/>
          </p:nvSpPr>
          <p:spPr bwMode="auto">
            <a:xfrm flipH="1" flipV="1">
              <a:off x="1851025" y="16716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" name="Line 2715"/>
            <p:cNvSpPr>
              <a:spLocks noChangeShapeType="1"/>
            </p:cNvSpPr>
            <p:nvPr/>
          </p:nvSpPr>
          <p:spPr bwMode="auto">
            <a:xfrm flipH="1" flipV="1">
              <a:off x="1844675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8" name="Line 2716"/>
            <p:cNvSpPr>
              <a:spLocks noChangeShapeType="1"/>
            </p:cNvSpPr>
            <p:nvPr/>
          </p:nvSpPr>
          <p:spPr bwMode="auto">
            <a:xfrm flipH="1" flipV="1">
              <a:off x="1839913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9" name="Line 2717"/>
            <p:cNvSpPr>
              <a:spLocks noChangeShapeType="1"/>
            </p:cNvSpPr>
            <p:nvPr/>
          </p:nvSpPr>
          <p:spPr bwMode="auto">
            <a:xfrm flipH="1" flipV="1">
              <a:off x="1835150" y="16557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0" name="Line 2718"/>
            <p:cNvSpPr>
              <a:spLocks noChangeShapeType="1"/>
            </p:cNvSpPr>
            <p:nvPr/>
          </p:nvSpPr>
          <p:spPr bwMode="auto">
            <a:xfrm flipH="1" flipV="1">
              <a:off x="1830388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1" name="Line 2719"/>
            <p:cNvSpPr>
              <a:spLocks noChangeShapeType="1"/>
            </p:cNvSpPr>
            <p:nvPr/>
          </p:nvSpPr>
          <p:spPr bwMode="auto">
            <a:xfrm flipH="1" flipV="1">
              <a:off x="1825625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2" name="Line 2720"/>
            <p:cNvSpPr>
              <a:spLocks noChangeShapeType="1"/>
            </p:cNvSpPr>
            <p:nvPr/>
          </p:nvSpPr>
          <p:spPr bwMode="auto">
            <a:xfrm flipH="1" flipV="1">
              <a:off x="1819275" y="1643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3" name="Line 2721"/>
            <p:cNvSpPr>
              <a:spLocks noChangeShapeType="1"/>
            </p:cNvSpPr>
            <p:nvPr/>
          </p:nvSpPr>
          <p:spPr bwMode="auto">
            <a:xfrm flipH="1" flipV="1">
              <a:off x="1814513" y="1641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4" name="Line 2722"/>
            <p:cNvSpPr>
              <a:spLocks noChangeShapeType="1"/>
            </p:cNvSpPr>
            <p:nvPr/>
          </p:nvSpPr>
          <p:spPr bwMode="auto">
            <a:xfrm flipH="1" flipV="1">
              <a:off x="1809750" y="16351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5" name="Line 2723"/>
            <p:cNvSpPr>
              <a:spLocks noChangeShapeType="1"/>
            </p:cNvSpPr>
            <p:nvPr/>
          </p:nvSpPr>
          <p:spPr bwMode="auto">
            <a:xfrm flipH="1" flipV="1">
              <a:off x="1804988" y="16335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" name="Line 2724"/>
            <p:cNvSpPr>
              <a:spLocks noChangeShapeType="1"/>
            </p:cNvSpPr>
            <p:nvPr/>
          </p:nvSpPr>
          <p:spPr bwMode="auto">
            <a:xfrm flipH="1" flipV="1">
              <a:off x="1798638" y="1627188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7" name="Line 2725"/>
            <p:cNvSpPr>
              <a:spLocks noChangeShapeType="1"/>
            </p:cNvSpPr>
            <p:nvPr/>
          </p:nvSpPr>
          <p:spPr bwMode="auto">
            <a:xfrm flipH="1" flipV="1">
              <a:off x="1793875" y="16256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8" name="Line 2726"/>
            <p:cNvSpPr>
              <a:spLocks noChangeShapeType="1"/>
            </p:cNvSpPr>
            <p:nvPr/>
          </p:nvSpPr>
          <p:spPr bwMode="auto">
            <a:xfrm flipH="1" flipV="1">
              <a:off x="1785938" y="1620838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9" name="Line 2727"/>
            <p:cNvSpPr>
              <a:spLocks noChangeShapeType="1"/>
            </p:cNvSpPr>
            <p:nvPr/>
          </p:nvSpPr>
          <p:spPr bwMode="auto">
            <a:xfrm flipH="1" flipV="1">
              <a:off x="1781175" y="16176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0" name="Line 2728"/>
            <p:cNvSpPr>
              <a:spLocks noChangeShapeType="1"/>
            </p:cNvSpPr>
            <p:nvPr/>
          </p:nvSpPr>
          <p:spPr bwMode="auto">
            <a:xfrm flipH="1" flipV="1">
              <a:off x="1776413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1" name="Line 2729"/>
            <p:cNvSpPr>
              <a:spLocks noChangeShapeType="1"/>
            </p:cNvSpPr>
            <p:nvPr/>
          </p:nvSpPr>
          <p:spPr bwMode="auto">
            <a:xfrm flipH="1" flipV="1">
              <a:off x="1771650" y="16097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2" name="Line 2730"/>
            <p:cNvSpPr>
              <a:spLocks noChangeShapeType="1"/>
            </p:cNvSpPr>
            <p:nvPr/>
          </p:nvSpPr>
          <p:spPr bwMode="auto">
            <a:xfrm flipH="1" flipV="1">
              <a:off x="1763713" y="16081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3" name="Line 2731"/>
            <p:cNvSpPr>
              <a:spLocks noChangeShapeType="1"/>
            </p:cNvSpPr>
            <p:nvPr/>
          </p:nvSpPr>
          <p:spPr bwMode="auto">
            <a:xfrm flipH="1" flipV="1">
              <a:off x="1758950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4" name="Line 2732"/>
            <p:cNvSpPr>
              <a:spLocks noChangeShapeType="1"/>
            </p:cNvSpPr>
            <p:nvPr/>
          </p:nvSpPr>
          <p:spPr bwMode="auto">
            <a:xfrm flipH="1" flipV="1">
              <a:off x="1751013" y="16017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5" name="Line 2733"/>
            <p:cNvSpPr>
              <a:spLocks noChangeShapeType="1"/>
            </p:cNvSpPr>
            <p:nvPr/>
          </p:nvSpPr>
          <p:spPr bwMode="auto">
            <a:xfrm flipH="1" flipV="1">
              <a:off x="1746250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" name="Line 2734"/>
            <p:cNvSpPr>
              <a:spLocks noChangeShapeType="1"/>
            </p:cNvSpPr>
            <p:nvPr/>
          </p:nvSpPr>
          <p:spPr bwMode="auto">
            <a:xfrm flipH="1" flipV="1">
              <a:off x="173990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7" name="Line 2735"/>
            <p:cNvSpPr>
              <a:spLocks noChangeShapeType="1"/>
            </p:cNvSpPr>
            <p:nvPr/>
          </p:nvSpPr>
          <p:spPr bwMode="auto">
            <a:xfrm flipH="1" flipV="1">
              <a:off x="1731963" y="15922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8" name="Line 2736"/>
            <p:cNvSpPr>
              <a:spLocks noChangeShapeType="1"/>
            </p:cNvSpPr>
            <p:nvPr/>
          </p:nvSpPr>
          <p:spPr bwMode="auto">
            <a:xfrm flipH="1" flipV="1">
              <a:off x="1727200" y="15890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9" name="Line 2737"/>
            <p:cNvSpPr>
              <a:spLocks noChangeShapeType="1"/>
            </p:cNvSpPr>
            <p:nvPr/>
          </p:nvSpPr>
          <p:spPr bwMode="auto">
            <a:xfrm flipH="1" flipV="1">
              <a:off x="1719263" y="15875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0" name="Line 2738"/>
            <p:cNvSpPr>
              <a:spLocks noChangeShapeType="1"/>
            </p:cNvSpPr>
            <p:nvPr/>
          </p:nvSpPr>
          <p:spPr bwMode="auto">
            <a:xfrm flipH="1" flipV="1">
              <a:off x="1714500" y="15843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1" name="Line 2739"/>
            <p:cNvSpPr>
              <a:spLocks noChangeShapeType="1"/>
            </p:cNvSpPr>
            <p:nvPr/>
          </p:nvSpPr>
          <p:spPr bwMode="auto">
            <a:xfrm flipH="1" flipV="1">
              <a:off x="1706563" y="15811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2" name="Line 2740"/>
            <p:cNvSpPr>
              <a:spLocks noChangeShapeType="1"/>
            </p:cNvSpPr>
            <p:nvPr/>
          </p:nvSpPr>
          <p:spPr bwMode="auto">
            <a:xfrm flipH="1">
              <a:off x="1701800" y="15811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3" name="Line 2741"/>
            <p:cNvSpPr>
              <a:spLocks noChangeShapeType="1"/>
            </p:cNvSpPr>
            <p:nvPr/>
          </p:nvSpPr>
          <p:spPr bwMode="auto">
            <a:xfrm flipH="1" flipV="1">
              <a:off x="1693863" y="15795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4" name="Line 2742"/>
            <p:cNvSpPr>
              <a:spLocks noChangeShapeType="1"/>
            </p:cNvSpPr>
            <p:nvPr/>
          </p:nvSpPr>
          <p:spPr bwMode="auto">
            <a:xfrm flipH="1" flipV="1">
              <a:off x="1689100" y="15763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5" name="Line 2743"/>
            <p:cNvSpPr>
              <a:spLocks noChangeShapeType="1"/>
            </p:cNvSpPr>
            <p:nvPr/>
          </p:nvSpPr>
          <p:spPr bwMode="auto">
            <a:xfrm flipH="1" flipV="1">
              <a:off x="1681163" y="15748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" name="Line 2744"/>
            <p:cNvSpPr>
              <a:spLocks noChangeShapeType="1"/>
            </p:cNvSpPr>
            <p:nvPr/>
          </p:nvSpPr>
          <p:spPr bwMode="auto">
            <a:xfrm flipH="1">
              <a:off x="1676400" y="157480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" name="Line 2745"/>
            <p:cNvSpPr>
              <a:spLocks noChangeShapeType="1"/>
            </p:cNvSpPr>
            <p:nvPr/>
          </p:nvSpPr>
          <p:spPr bwMode="auto">
            <a:xfrm flipH="1" flipV="1">
              <a:off x="1668463" y="15716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8" name="Line 2746"/>
            <p:cNvSpPr>
              <a:spLocks noChangeShapeType="1"/>
            </p:cNvSpPr>
            <p:nvPr/>
          </p:nvSpPr>
          <p:spPr bwMode="auto">
            <a:xfrm flipH="1" flipV="1">
              <a:off x="1663700" y="15684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9" name="Line 2747"/>
            <p:cNvSpPr>
              <a:spLocks noChangeShapeType="1"/>
            </p:cNvSpPr>
            <p:nvPr/>
          </p:nvSpPr>
          <p:spPr bwMode="auto">
            <a:xfrm flipH="1">
              <a:off x="1655763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0" name="Line 2748"/>
            <p:cNvSpPr>
              <a:spLocks noChangeShapeType="1"/>
            </p:cNvSpPr>
            <p:nvPr/>
          </p:nvSpPr>
          <p:spPr bwMode="auto">
            <a:xfrm flipH="1" flipV="1">
              <a:off x="1647825" y="156686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1" name="Line 2749"/>
            <p:cNvSpPr>
              <a:spLocks noChangeShapeType="1"/>
            </p:cNvSpPr>
            <p:nvPr/>
          </p:nvSpPr>
          <p:spPr bwMode="auto">
            <a:xfrm flipH="1">
              <a:off x="1643063" y="1566863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2" name="Line 2750"/>
            <p:cNvSpPr>
              <a:spLocks noChangeShapeType="1"/>
            </p:cNvSpPr>
            <p:nvPr/>
          </p:nvSpPr>
          <p:spPr bwMode="auto">
            <a:xfrm flipH="1">
              <a:off x="1635125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3" name="Line 2751"/>
            <p:cNvSpPr>
              <a:spLocks noChangeShapeType="1"/>
            </p:cNvSpPr>
            <p:nvPr/>
          </p:nvSpPr>
          <p:spPr bwMode="auto">
            <a:xfrm flipH="1" flipV="1">
              <a:off x="1627188" y="15636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4" name="Line 2752"/>
            <p:cNvSpPr>
              <a:spLocks noChangeShapeType="1"/>
            </p:cNvSpPr>
            <p:nvPr/>
          </p:nvSpPr>
          <p:spPr bwMode="auto">
            <a:xfrm flipH="1">
              <a:off x="16224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5" name="Line 2753"/>
            <p:cNvSpPr>
              <a:spLocks noChangeShapeType="1"/>
            </p:cNvSpPr>
            <p:nvPr/>
          </p:nvSpPr>
          <p:spPr bwMode="auto">
            <a:xfrm flipH="1">
              <a:off x="16144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6" name="Line 2754"/>
            <p:cNvSpPr>
              <a:spLocks noChangeShapeType="1"/>
            </p:cNvSpPr>
            <p:nvPr/>
          </p:nvSpPr>
          <p:spPr bwMode="auto">
            <a:xfrm flipH="1">
              <a:off x="16097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" name="Line 2755"/>
            <p:cNvSpPr>
              <a:spLocks noChangeShapeType="1"/>
            </p:cNvSpPr>
            <p:nvPr/>
          </p:nvSpPr>
          <p:spPr bwMode="auto">
            <a:xfrm flipH="1" flipV="1">
              <a:off x="1601788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8" name="Line 2756"/>
            <p:cNvSpPr>
              <a:spLocks noChangeShapeType="1"/>
            </p:cNvSpPr>
            <p:nvPr/>
          </p:nvSpPr>
          <p:spPr bwMode="auto">
            <a:xfrm flipH="1">
              <a:off x="1560513" y="1562100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9" name="Line 2757"/>
            <p:cNvSpPr>
              <a:spLocks noChangeShapeType="1"/>
            </p:cNvSpPr>
            <p:nvPr/>
          </p:nvSpPr>
          <p:spPr bwMode="auto">
            <a:xfrm flipH="1">
              <a:off x="1552575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0" name="Line 2758"/>
            <p:cNvSpPr>
              <a:spLocks noChangeShapeType="1"/>
            </p:cNvSpPr>
            <p:nvPr/>
          </p:nvSpPr>
          <p:spPr bwMode="auto">
            <a:xfrm flipH="1">
              <a:off x="15478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1" name="Line 2759"/>
            <p:cNvSpPr>
              <a:spLocks noChangeShapeType="1"/>
            </p:cNvSpPr>
            <p:nvPr/>
          </p:nvSpPr>
          <p:spPr bwMode="auto">
            <a:xfrm flipH="1">
              <a:off x="15398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2" name="Line 2760"/>
            <p:cNvSpPr>
              <a:spLocks noChangeShapeType="1"/>
            </p:cNvSpPr>
            <p:nvPr/>
          </p:nvSpPr>
          <p:spPr bwMode="auto">
            <a:xfrm flipH="1">
              <a:off x="15351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3" name="Line 2761"/>
            <p:cNvSpPr>
              <a:spLocks noChangeShapeType="1"/>
            </p:cNvSpPr>
            <p:nvPr/>
          </p:nvSpPr>
          <p:spPr bwMode="auto">
            <a:xfrm flipH="1">
              <a:off x="1527175" y="15636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4" name="Line 2762"/>
            <p:cNvSpPr>
              <a:spLocks noChangeShapeType="1"/>
            </p:cNvSpPr>
            <p:nvPr/>
          </p:nvSpPr>
          <p:spPr bwMode="auto">
            <a:xfrm flipH="1">
              <a:off x="15192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5" name="Line 2763"/>
            <p:cNvSpPr>
              <a:spLocks noChangeShapeType="1"/>
            </p:cNvSpPr>
            <p:nvPr/>
          </p:nvSpPr>
          <p:spPr bwMode="auto">
            <a:xfrm flipH="1">
              <a:off x="1514475" y="1566863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6" name="Line 2764"/>
            <p:cNvSpPr>
              <a:spLocks noChangeShapeType="1"/>
            </p:cNvSpPr>
            <p:nvPr/>
          </p:nvSpPr>
          <p:spPr bwMode="auto">
            <a:xfrm flipH="1">
              <a:off x="1506538" y="15668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" name="Line 2765"/>
            <p:cNvSpPr>
              <a:spLocks noChangeShapeType="1"/>
            </p:cNvSpPr>
            <p:nvPr/>
          </p:nvSpPr>
          <p:spPr bwMode="auto">
            <a:xfrm flipH="1">
              <a:off x="1501775" y="15684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" name="Line 2766"/>
            <p:cNvSpPr>
              <a:spLocks noChangeShapeType="1"/>
            </p:cNvSpPr>
            <p:nvPr/>
          </p:nvSpPr>
          <p:spPr bwMode="auto">
            <a:xfrm flipH="1">
              <a:off x="1493838" y="15684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" name="Line 2767"/>
            <p:cNvSpPr>
              <a:spLocks noChangeShapeType="1"/>
            </p:cNvSpPr>
            <p:nvPr/>
          </p:nvSpPr>
          <p:spPr bwMode="auto">
            <a:xfrm flipH="1">
              <a:off x="1485900" y="15716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" name="Line 2768"/>
            <p:cNvSpPr>
              <a:spLocks noChangeShapeType="1"/>
            </p:cNvSpPr>
            <p:nvPr/>
          </p:nvSpPr>
          <p:spPr bwMode="auto">
            <a:xfrm flipH="1">
              <a:off x="1481138" y="157480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" name="Line 2769"/>
            <p:cNvSpPr>
              <a:spLocks noChangeShapeType="1"/>
            </p:cNvSpPr>
            <p:nvPr/>
          </p:nvSpPr>
          <p:spPr bwMode="auto">
            <a:xfrm flipH="1">
              <a:off x="1473200" y="15748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" name="Line 2770"/>
            <p:cNvSpPr>
              <a:spLocks noChangeShapeType="1"/>
            </p:cNvSpPr>
            <p:nvPr/>
          </p:nvSpPr>
          <p:spPr bwMode="auto">
            <a:xfrm flipH="1">
              <a:off x="1468438" y="15763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" name="Line 2771"/>
            <p:cNvSpPr>
              <a:spLocks noChangeShapeType="1"/>
            </p:cNvSpPr>
            <p:nvPr/>
          </p:nvSpPr>
          <p:spPr bwMode="auto">
            <a:xfrm flipH="1">
              <a:off x="1460500" y="157956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4" name="Line 2772"/>
            <p:cNvSpPr>
              <a:spLocks noChangeShapeType="1"/>
            </p:cNvSpPr>
            <p:nvPr/>
          </p:nvSpPr>
          <p:spPr bwMode="auto">
            <a:xfrm flipH="1">
              <a:off x="1455738" y="158115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" name="Line 2773"/>
            <p:cNvSpPr>
              <a:spLocks noChangeShapeType="1"/>
            </p:cNvSpPr>
            <p:nvPr/>
          </p:nvSpPr>
          <p:spPr bwMode="auto">
            <a:xfrm flipH="1">
              <a:off x="1447800" y="158115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" name="Line 2774"/>
            <p:cNvSpPr>
              <a:spLocks noChangeShapeType="1"/>
            </p:cNvSpPr>
            <p:nvPr/>
          </p:nvSpPr>
          <p:spPr bwMode="auto">
            <a:xfrm flipH="1">
              <a:off x="1443038" y="15843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" name="Line 2775"/>
            <p:cNvSpPr>
              <a:spLocks noChangeShapeType="1"/>
            </p:cNvSpPr>
            <p:nvPr/>
          </p:nvSpPr>
          <p:spPr bwMode="auto">
            <a:xfrm flipH="1">
              <a:off x="1435100" y="15875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8" name="Line 2776"/>
            <p:cNvSpPr>
              <a:spLocks noChangeShapeType="1"/>
            </p:cNvSpPr>
            <p:nvPr/>
          </p:nvSpPr>
          <p:spPr bwMode="auto">
            <a:xfrm flipH="1">
              <a:off x="1430338" y="15890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" name="Line 2777"/>
            <p:cNvSpPr>
              <a:spLocks noChangeShapeType="1"/>
            </p:cNvSpPr>
            <p:nvPr/>
          </p:nvSpPr>
          <p:spPr bwMode="auto">
            <a:xfrm flipH="1">
              <a:off x="1422400" y="15922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" name="Line 2778"/>
            <p:cNvSpPr>
              <a:spLocks noChangeShapeType="1"/>
            </p:cNvSpPr>
            <p:nvPr/>
          </p:nvSpPr>
          <p:spPr bwMode="auto">
            <a:xfrm flipH="1">
              <a:off x="1417638" y="15954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1" name="Line 2779"/>
            <p:cNvSpPr>
              <a:spLocks noChangeShapeType="1"/>
            </p:cNvSpPr>
            <p:nvPr/>
          </p:nvSpPr>
          <p:spPr bwMode="auto">
            <a:xfrm flipH="1">
              <a:off x="1412875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" name="Line 2780"/>
            <p:cNvSpPr>
              <a:spLocks noChangeShapeType="1"/>
            </p:cNvSpPr>
            <p:nvPr/>
          </p:nvSpPr>
          <p:spPr bwMode="auto">
            <a:xfrm flipH="1">
              <a:off x="1404938" y="16017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" name="Line 2781"/>
            <p:cNvSpPr>
              <a:spLocks noChangeShapeType="1"/>
            </p:cNvSpPr>
            <p:nvPr/>
          </p:nvSpPr>
          <p:spPr bwMode="auto">
            <a:xfrm flipH="1">
              <a:off x="1400175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" name="Line 2782"/>
            <p:cNvSpPr>
              <a:spLocks noChangeShapeType="1"/>
            </p:cNvSpPr>
            <p:nvPr/>
          </p:nvSpPr>
          <p:spPr bwMode="auto">
            <a:xfrm flipH="1">
              <a:off x="139382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" name="Line 2783"/>
            <p:cNvSpPr>
              <a:spLocks noChangeShapeType="1"/>
            </p:cNvSpPr>
            <p:nvPr/>
          </p:nvSpPr>
          <p:spPr bwMode="auto">
            <a:xfrm flipH="1">
              <a:off x="1385888" y="16097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6" name="Line 2784"/>
            <p:cNvSpPr>
              <a:spLocks noChangeShapeType="1"/>
            </p:cNvSpPr>
            <p:nvPr/>
          </p:nvSpPr>
          <p:spPr bwMode="auto">
            <a:xfrm flipH="1">
              <a:off x="1381125" y="16129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" name="Line 2785"/>
            <p:cNvSpPr>
              <a:spLocks noChangeShapeType="1"/>
            </p:cNvSpPr>
            <p:nvPr/>
          </p:nvSpPr>
          <p:spPr bwMode="auto">
            <a:xfrm flipH="1">
              <a:off x="1376363" y="16176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8" name="Line 2786"/>
            <p:cNvSpPr>
              <a:spLocks noChangeShapeType="1"/>
            </p:cNvSpPr>
            <p:nvPr/>
          </p:nvSpPr>
          <p:spPr bwMode="auto">
            <a:xfrm flipH="1">
              <a:off x="1371600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9" name="Line 2787"/>
            <p:cNvSpPr>
              <a:spLocks noChangeShapeType="1"/>
            </p:cNvSpPr>
            <p:nvPr/>
          </p:nvSpPr>
          <p:spPr bwMode="auto">
            <a:xfrm flipH="1">
              <a:off x="1363663" y="16256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0" name="Line 2788"/>
            <p:cNvSpPr>
              <a:spLocks noChangeShapeType="1"/>
            </p:cNvSpPr>
            <p:nvPr/>
          </p:nvSpPr>
          <p:spPr bwMode="auto">
            <a:xfrm flipH="1">
              <a:off x="1358900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1" name="Line 2789"/>
            <p:cNvSpPr>
              <a:spLocks noChangeShapeType="1"/>
            </p:cNvSpPr>
            <p:nvPr/>
          </p:nvSpPr>
          <p:spPr bwMode="auto">
            <a:xfrm flipH="1">
              <a:off x="1352550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2" name="Line 2790"/>
            <p:cNvSpPr>
              <a:spLocks noChangeShapeType="1"/>
            </p:cNvSpPr>
            <p:nvPr/>
          </p:nvSpPr>
          <p:spPr bwMode="auto">
            <a:xfrm flipH="1">
              <a:off x="134778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3" name="Line 2791"/>
            <p:cNvSpPr>
              <a:spLocks noChangeShapeType="1"/>
            </p:cNvSpPr>
            <p:nvPr/>
          </p:nvSpPr>
          <p:spPr bwMode="auto">
            <a:xfrm flipH="1">
              <a:off x="1343025" y="1641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4" name="Line 2792"/>
            <p:cNvSpPr>
              <a:spLocks noChangeShapeType="1"/>
            </p:cNvSpPr>
            <p:nvPr/>
          </p:nvSpPr>
          <p:spPr bwMode="auto">
            <a:xfrm flipH="1">
              <a:off x="1338263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5" name="Line 2793"/>
            <p:cNvSpPr>
              <a:spLocks noChangeShapeType="1"/>
            </p:cNvSpPr>
            <p:nvPr/>
          </p:nvSpPr>
          <p:spPr bwMode="auto">
            <a:xfrm flipH="1">
              <a:off x="133350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6" name="Line 2794"/>
            <p:cNvSpPr>
              <a:spLocks noChangeShapeType="1"/>
            </p:cNvSpPr>
            <p:nvPr/>
          </p:nvSpPr>
          <p:spPr bwMode="auto">
            <a:xfrm flipH="1">
              <a:off x="1327150" y="16541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" name="Line 2795"/>
            <p:cNvSpPr>
              <a:spLocks noChangeShapeType="1"/>
            </p:cNvSpPr>
            <p:nvPr/>
          </p:nvSpPr>
          <p:spPr bwMode="auto">
            <a:xfrm flipH="1">
              <a:off x="1322388" y="16557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" name="Line 2796"/>
            <p:cNvSpPr>
              <a:spLocks noChangeShapeType="1"/>
            </p:cNvSpPr>
            <p:nvPr/>
          </p:nvSpPr>
          <p:spPr bwMode="auto">
            <a:xfrm flipH="1">
              <a:off x="1317625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9" name="Line 2797"/>
            <p:cNvSpPr>
              <a:spLocks noChangeShapeType="1"/>
            </p:cNvSpPr>
            <p:nvPr/>
          </p:nvSpPr>
          <p:spPr bwMode="auto">
            <a:xfrm flipH="1">
              <a:off x="1312863" y="16668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0" name="Line 2798"/>
            <p:cNvSpPr>
              <a:spLocks noChangeShapeType="1"/>
            </p:cNvSpPr>
            <p:nvPr/>
          </p:nvSpPr>
          <p:spPr bwMode="auto">
            <a:xfrm flipH="1">
              <a:off x="1306513" y="16716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1" name="Line 2799"/>
            <p:cNvSpPr>
              <a:spLocks noChangeShapeType="1"/>
            </p:cNvSpPr>
            <p:nvPr/>
          </p:nvSpPr>
          <p:spPr bwMode="auto">
            <a:xfrm flipH="1">
              <a:off x="1301750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2" name="Line 2800"/>
            <p:cNvSpPr>
              <a:spLocks noChangeShapeType="1"/>
            </p:cNvSpPr>
            <p:nvPr/>
          </p:nvSpPr>
          <p:spPr bwMode="auto">
            <a:xfrm flipH="1">
              <a:off x="1296988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3" name="Line 2801"/>
            <p:cNvSpPr>
              <a:spLocks noChangeShapeType="1"/>
            </p:cNvSpPr>
            <p:nvPr/>
          </p:nvSpPr>
          <p:spPr bwMode="auto">
            <a:xfrm flipH="1">
              <a:off x="1293813" y="16843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4" name="Line 2802"/>
            <p:cNvSpPr>
              <a:spLocks noChangeShapeType="1"/>
            </p:cNvSpPr>
            <p:nvPr/>
          </p:nvSpPr>
          <p:spPr bwMode="auto">
            <a:xfrm flipH="1">
              <a:off x="1289050" y="16891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5" name="Line 2803"/>
            <p:cNvSpPr>
              <a:spLocks noChangeShapeType="1"/>
            </p:cNvSpPr>
            <p:nvPr/>
          </p:nvSpPr>
          <p:spPr bwMode="auto">
            <a:xfrm flipH="1">
              <a:off x="1284288" y="1693863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" name="Line 2804"/>
            <p:cNvSpPr>
              <a:spLocks noChangeShapeType="1"/>
            </p:cNvSpPr>
            <p:nvPr/>
          </p:nvSpPr>
          <p:spPr bwMode="auto">
            <a:xfrm flipH="1">
              <a:off x="1279525" y="17002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" name="Line 2805"/>
            <p:cNvSpPr>
              <a:spLocks noChangeShapeType="1"/>
            </p:cNvSpPr>
            <p:nvPr/>
          </p:nvSpPr>
          <p:spPr bwMode="auto">
            <a:xfrm flipH="1">
              <a:off x="1276350" y="17049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" name="Line 2806"/>
            <p:cNvSpPr>
              <a:spLocks noChangeShapeType="1"/>
            </p:cNvSpPr>
            <p:nvPr/>
          </p:nvSpPr>
          <p:spPr bwMode="auto">
            <a:xfrm flipH="1">
              <a:off x="1271588" y="17129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" name="Line 2807"/>
            <p:cNvSpPr>
              <a:spLocks noChangeShapeType="1"/>
            </p:cNvSpPr>
            <p:nvPr/>
          </p:nvSpPr>
          <p:spPr bwMode="auto">
            <a:xfrm flipH="1">
              <a:off x="1268413" y="171450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" name="Line 2808"/>
            <p:cNvSpPr>
              <a:spLocks noChangeShapeType="1"/>
            </p:cNvSpPr>
            <p:nvPr/>
          </p:nvSpPr>
          <p:spPr bwMode="auto">
            <a:xfrm flipH="1">
              <a:off x="1263650" y="17224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" name="Line 2809"/>
            <p:cNvSpPr>
              <a:spLocks noChangeShapeType="1"/>
            </p:cNvSpPr>
            <p:nvPr/>
          </p:nvSpPr>
          <p:spPr bwMode="auto">
            <a:xfrm flipH="1">
              <a:off x="1260475" y="172720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" name="Line 2810"/>
            <p:cNvSpPr>
              <a:spLocks noChangeShapeType="1"/>
            </p:cNvSpPr>
            <p:nvPr/>
          </p:nvSpPr>
          <p:spPr bwMode="auto">
            <a:xfrm flipH="1">
              <a:off x="1255713" y="173355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" name="Line 2811"/>
            <p:cNvSpPr>
              <a:spLocks noChangeShapeType="1"/>
            </p:cNvSpPr>
            <p:nvPr/>
          </p:nvSpPr>
          <p:spPr bwMode="auto">
            <a:xfrm flipH="1">
              <a:off x="1254125" y="17383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" name="Line 2812"/>
            <p:cNvSpPr>
              <a:spLocks noChangeShapeType="1"/>
            </p:cNvSpPr>
            <p:nvPr/>
          </p:nvSpPr>
          <p:spPr bwMode="auto">
            <a:xfrm flipH="1">
              <a:off x="1247775" y="174307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" name="Line 2813"/>
            <p:cNvSpPr>
              <a:spLocks noChangeShapeType="1"/>
            </p:cNvSpPr>
            <p:nvPr/>
          </p:nvSpPr>
          <p:spPr bwMode="auto">
            <a:xfrm flipH="1">
              <a:off x="1246188" y="175101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" name="Line 2814"/>
            <p:cNvSpPr>
              <a:spLocks noChangeShapeType="1"/>
            </p:cNvSpPr>
            <p:nvPr/>
          </p:nvSpPr>
          <p:spPr bwMode="auto">
            <a:xfrm flipH="1">
              <a:off x="1243013" y="17557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" name="Line 2815"/>
            <p:cNvSpPr>
              <a:spLocks noChangeShapeType="1"/>
            </p:cNvSpPr>
            <p:nvPr/>
          </p:nvSpPr>
          <p:spPr bwMode="auto">
            <a:xfrm flipH="1">
              <a:off x="1238250" y="176053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" name="Line 2816"/>
            <p:cNvSpPr>
              <a:spLocks noChangeShapeType="1"/>
            </p:cNvSpPr>
            <p:nvPr/>
          </p:nvSpPr>
          <p:spPr bwMode="auto">
            <a:xfrm flipH="1">
              <a:off x="1235075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" name="Line 2817"/>
            <p:cNvSpPr>
              <a:spLocks noChangeShapeType="1"/>
            </p:cNvSpPr>
            <p:nvPr/>
          </p:nvSpPr>
          <p:spPr bwMode="auto">
            <a:xfrm flipH="1">
              <a:off x="1233488" y="17748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0" name="Line 2818"/>
            <p:cNvSpPr>
              <a:spLocks noChangeShapeType="1"/>
            </p:cNvSpPr>
            <p:nvPr/>
          </p:nvSpPr>
          <p:spPr bwMode="auto">
            <a:xfrm flipH="1">
              <a:off x="1230313" y="17795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1" name="Line 2819"/>
            <p:cNvSpPr>
              <a:spLocks noChangeShapeType="1"/>
            </p:cNvSpPr>
            <p:nvPr/>
          </p:nvSpPr>
          <p:spPr bwMode="auto">
            <a:xfrm flipH="1">
              <a:off x="1227138" y="17875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3" name="Line 2821"/>
            <p:cNvSpPr>
              <a:spLocks noChangeShapeType="1"/>
            </p:cNvSpPr>
            <p:nvPr/>
          </p:nvSpPr>
          <p:spPr bwMode="auto">
            <a:xfrm flipH="1">
              <a:off x="1225550" y="1792288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4" name="Line 2822"/>
            <p:cNvSpPr>
              <a:spLocks noChangeShapeType="1"/>
            </p:cNvSpPr>
            <p:nvPr/>
          </p:nvSpPr>
          <p:spPr bwMode="auto">
            <a:xfrm flipH="1">
              <a:off x="1222375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5" name="Line 2823"/>
            <p:cNvSpPr>
              <a:spLocks noChangeShapeType="1"/>
            </p:cNvSpPr>
            <p:nvPr/>
          </p:nvSpPr>
          <p:spPr bwMode="auto">
            <a:xfrm flipH="1">
              <a:off x="1220788" y="180498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6" name="Line 2824"/>
            <p:cNvSpPr>
              <a:spLocks noChangeShapeType="1"/>
            </p:cNvSpPr>
            <p:nvPr/>
          </p:nvSpPr>
          <p:spPr bwMode="auto">
            <a:xfrm flipH="1">
              <a:off x="1217613" y="18097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7" name="Line 2825"/>
            <p:cNvSpPr>
              <a:spLocks noChangeShapeType="1"/>
            </p:cNvSpPr>
            <p:nvPr/>
          </p:nvSpPr>
          <p:spPr bwMode="auto">
            <a:xfrm flipH="1">
              <a:off x="1214438" y="18176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8" name="Line 2826"/>
            <p:cNvSpPr>
              <a:spLocks noChangeShapeType="1"/>
            </p:cNvSpPr>
            <p:nvPr/>
          </p:nvSpPr>
          <p:spPr bwMode="auto">
            <a:xfrm flipH="1">
              <a:off x="1212850" y="182245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" name="Line 2827"/>
            <p:cNvSpPr>
              <a:spLocks noChangeShapeType="1"/>
            </p:cNvSpPr>
            <p:nvPr/>
          </p:nvSpPr>
          <p:spPr bwMode="auto">
            <a:xfrm flipH="1">
              <a:off x="1209675" y="18303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0" name="Line 2828"/>
            <p:cNvSpPr>
              <a:spLocks noChangeShapeType="1"/>
            </p:cNvSpPr>
            <p:nvPr/>
          </p:nvSpPr>
          <p:spPr bwMode="auto">
            <a:xfrm>
              <a:off x="1209675" y="18351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1" name="Line 2829"/>
            <p:cNvSpPr>
              <a:spLocks noChangeShapeType="1"/>
            </p:cNvSpPr>
            <p:nvPr/>
          </p:nvSpPr>
          <p:spPr bwMode="auto">
            <a:xfrm flipH="1">
              <a:off x="1206500" y="18430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2" name="Line 2830"/>
            <p:cNvSpPr>
              <a:spLocks noChangeShapeType="1"/>
            </p:cNvSpPr>
            <p:nvPr/>
          </p:nvSpPr>
          <p:spPr bwMode="auto">
            <a:xfrm flipH="1">
              <a:off x="1204913" y="18478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3" name="Line 2831"/>
            <p:cNvSpPr>
              <a:spLocks noChangeShapeType="1"/>
            </p:cNvSpPr>
            <p:nvPr/>
          </p:nvSpPr>
          <p:spPr bwMode="auto">
            <a:xfrm>
              <a:off x="1204913" y="18557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4" name="Line 2832"/>
            <p:cNvSpPr>
              <a:spLocks noChangeShapeType="1"/>
            </p:cNvSpPr>
            <p:nvPr/>
          </p:nvSpPr>
          <p:spPr bwMode="auto">
            <a:xfrm flipH="1">
              <a:off x="1201738" y="18637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5" name="Line 2833"/>
            <p:cNvSpPr>
              <a:spLocks noChangeShapeType="1"/>
            </p:cNvSpPr>
            <p:nvPr/>
          </p:nvSpPr>
          <p:spPr bwMode="auto">
            <a:xfrm>
              <a:off x="1201738" y="18684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6" name="Line 2834"/>
            <p:cNvSpPr>
              <a:spLocks noChangeShapeType="1"/>
            </p:cNvSpPr>
            <p:nvPr/>
          </p:nvSpPr>
          <p:spPr bwMode="auto">
            <a:xfrm flipH="1">
              <a:off x="1200150" y="18764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7" name="Line 2835"/>
            <p:cNvSpPr>
              <a:spLocks noChangeShapeType="1"/>
            </p:cNvSpPr>
            <p:nvPr/>
          </p:nvSpPr>
          <p:spPr bwMode="auto">
            <a:xfrm>
              <a:off x="1200150" y="18811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8" name="Line 2836"/>
            <p:cNvSpPr>
              <a:spLocks noChangeShapeType="1"/>
            </p:cNvSpPr>
            <p:nvPr/>
          </p:nvSpPr>
          <p:spPr bwMode="auto">
            <a:xfrm flipH="1">
              <a:off x="1196975" y="188912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9" name="Line 2837"/>
            <p:cNvSpPr>
              <a:spLocks noChangeShapeType="1"/>
            </p:cNvSpPr>
            <p:nvPr/>
          </p:nvSpPr>
          <p:spPr bwMode="auto">
            <a:xfrm>
              <a:off x="1196975" y="189706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0" name="Line 2838"/>
            <p:cNvSpPr>
              <a:spLocks noChangeShapeType="1"/>
            </p:cNvSpPr>
            <p:nvPr/>
          </p:nvSpPr>
          <p:spPr bwMode="auto">
            <a:xfrm>
              <a:off x="1196975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1" name="Line 2839"/>
            <p:cNvSpPr>
              <a:spLocks noChangeShapeType="1"/>
            </p:cNvSpPr>
            <p:nvPr/>
          </p:nvSpPr>
          <p:spPr bwMode="auto">
            <a:xfrm flipH="1">
              <a:off x="1193800" y="190976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2" name="Line 2840"/>
            <p:cNvSpPr>
              <a:spLocks noChangeShapeType="1"/>
            </p:cNvSpPr>
            <p:nvPr/>
          </p:nvSpPr>
          <p:spPr bwMode="auto">
            <a:xfrm>
              <a:off x="1193800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3" name="Line 2841"/>
            <p:cNvSpPr>
              <a:spLocks noChangeShapeType="1"/>
            </p:cNvSpPr>
            <p:nvPr/>
          </p:nvSpPr>
          <p:spPr bwMode="auto">
            <a:xfrm>
              <a:off x="1193800" y="19224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4" name="Line 2842"/>
            <p:cNvSpPr>
              <a:spLocks noChangeShapeType="1"/>
            </p:cNvSpPr>
            <p:nvPr/>
          </p:nvSpPr>
          <p:spPr bwMode="auto">
            <a:xfrm>
              <a:off x="119380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5" name="Line 2843"/>
            <p:cNvSpPr>
              <a:spLocks noChangeShapeType="1"/>
            </p:cNvSpPr>
            <p:nvPr/>
          </p:nvSpPr>
          <p:spPr bwMode="auto">
            <a:xfrm>
              <a:off x="1193800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6" name="Line 2844"/>
            <p:cNvSpPr>
              <a:spLocks noChangeShapeType="1"/>
            </p:cNvSpPr>
            <p:nvPr/>
          </p:nvSpPr>
          <p:spPr bwMode="auto">
            <a:xfrm>
              <a:off x="1193800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7" name="Line 2845"/>
            <p:cNvSpPr>
              <a:spLocks noChangeShapeType="1"/>
            </p:cNvSpPr>
            <p:nvPr/>
          </p:nvSpPr>
          <p:spPr bwMode="auto">
            <a:xfrm>
              <a:off x="1193800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8" name="Line 2846"/>
            <p:cNvSpPr>
              <a:spLocks noChangeShapeType="1"/>
            </p:cNvSpPr>
            <p:nvPr/>
          </p:nvSpPr>
          <p:spPr bwMode="auto">
            <a:xfrm>
              <a:off x="119380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" name="Line 2847"/>
            <p:cNvSpPr>
              <a:spLocks noChangeShapeType="1"/>
            </p:cNvSpPr>
            <p:nvPr/>
          </p:nvSpPr>
          <p:spPr bwMode="auto">
            <a:xfrm>
              <a:off x="1193800" y="19716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0" name="Line 2848"/>
            <p:cNvSpPr>
              <a:spLocks noChangeShapeType="1"/>
            </p:cNvSpPr>
            <p:nvPr/>
          </p:nvSpPr>
          <p:spPr bwMode="auto">
            <a:xfrm>
              <a:off x="1193800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1" name="Line 2849"/>
            <p:cNvSpPr>
              <a:spLocks noChangeShapeType="1"/>
            </p:cNvSpPr>
            <p:nvPr/>
          </p:nvSpPr>
          <p:spPr bwMode="auto">
            <a:xfrm>
              <a:off x="1193800" y="19843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2" name="Line 2850"/>
            <p:cNvSpPr>
              <a:spLocks noChangeShapeType="1"/>
            </p:cNvSpPr>
            <p:nvPr/>
          </p:nvSpPr>
          <p:spPr bwMode="auto">
            <a:xfrm>
              <a:off x="1196975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3" name="Line 2851"/>
            <p:cNvSpPr>
              <a:spLocks noChangeShapeType="1"/>
            </p:cNvSpPr>
            <p:nvPr/>
          </p:nvSpPr>
          <p:spPr bwMode="auto">
            <a:xfrm>
              <a:off x="1196975" y="19970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4" name="Line 2852"/>
            <p:cNvSpPr>
              <a:spLocks noChangeShapeType="1"/>
            </p:cNvSpPr>
            <p:nvPr/>
          </p:nvSpPr>
          <p:spPr bwMode="auto">
            <a:xfrm>
              <a:off x="1196975" y="20050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5" name="Line 2853"/>
            <p:cNvSpPr>
              <a:spLocks noChangeShapeType="1"/>
            </p:cNvSpPr>
            <p:nvPr/>
          </p:nvSpPr>
          <p:spPr bwMode="auto">
            <a:xfrm>
              <a:off x="1200150" y="20097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6" name="Line 2854"/>
            <p:cNvSpPr>
              <a:spLocks noChangeShapeType="1"/>
            </p:cNvSpPr>
            <p:nvPr/>
          </p:nvSpPr>
          <p:spPr bwMode="auto">
            <a:xfrm>
              <a:off x="1200150" y="20177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7" name="Line 2855"/>
            <p:cNvSpPr>
              <a:spLocks noChangeShapeType="1"/>
            </p:cNvSpPr>
            <p:nvPr/>
          </p:nvSpPr>
          <p:spPr bwMode="auto">
            <a:xfrm>
              <a:off x="1201738" y="20224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8" name="Line 2856"/>
            <p:cNvSpPr>
              <a:spLocks noChangeShapeType="1"/>
            </p:cNvSpPr>
            <p:nvPr/>
          </p:nvSpPr>
          <p:spPr bwMode="auto">
            <a:xfrm>
              <a:off x="1201738" y="20304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" name="Line 2857"/>
            <p:cNvSpPr>
              <a:spLocks noChangeShapeType="1"/>
            </p:cNvSpPr>
            <p:nvPr/>
          </p:nvSpPr>
          <p:spPr bwMode="auto">
            <a:xfrm>
              <a:off x="1204913" y="20383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0" name="Line 2858"/>
            <p:cNvSpPr>
              <a:spLocks noChangeShapeType="1"/>
            </p:cNvSpPr>
            <p:nvPr/>
          </p:nvSpPr>
          <p:spPr bwMode="auto">
            <a:xfrm>
              <a:off x="1204913" y="20431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1" name="Line 2859"/>
            <p:cNvSpPr>
              <a:spLocks noChangeShapeType="1"/>
            </p:cNvSpPr>
            <p:nvPr/>
          </p:nvSpPr>
          <p:spPr bwMode="auto">
            <a:xfrm>
              <a:off x="1206500" y="20510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2" name="Line 2860"/>
            <p:cNvSpPr>
              <a:spLocks noChangeShapeType="1"/>
            </p:cNvSpPr>
            <p:nvPr/>
          </p:nvSpPr>
          <p:spPr bwMode="auto">
            <a:xfrm>
              <a:off x="1209675" y="20558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3" name="Line 2861"/>
            <p:cNvSpPr>
              <a:spLocks noChangeShapeType="1"/>
            </p:cNvSpPr>
            <p:nvPr/>
          </p:nvSpPr>
          <p:spPr bwMode="auto">
            <a:xfrm>
              <a:off x="1209675" y="20637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4" name="Line 2862"/>
            <p:cNvSpPr>
              <a:spLocks noChangeShapeType="1"/>
            </p:cNvSpPr>
            <p:nvPr/>
          </p:nvSpPr>
          <p:spPr bwMode="auto">
            <a:xfrm>
              <a:off x="1212850" y="20685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5" name="Line 2863"/>
            <p:cNvSpPr>
              <a:spLocks noChangeShapeType="1"/>
            </p:cNvSpPr>
            <p:nvPr/>
          </p:nvSpPr>
          <p:spPr bwMode="auto">
            <a:xfrm>
              <a:off x="1214438" y="20764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6" name="Line 2864"/>
            <p:cNvSpPr>
              <a:spLocks noChangeShapeType="1"/>
            </p:cNvSpPr>
            <p:nvPr/>
          </p:nvSpPr>
          <p:spPr bwMode="auto">
            <a:xfrm>
              <a:off x="1217613" y="20812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7" name="Line 2865"/>
            <p:cNvSpPr>
              <a:spLocks noChangeShapeType="1"/>
            </p:cNvSpPr>
            <p:nvPr/>
          </p:nvSpPr>
          <p:spPr bwMode="auto">
            <a:xfrm>
              <a:off x="1220788" y="208915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8" name="Line 2866"/>
            <p:cNvSpPr>
              <a:spLocks noChangeShapeType="1"/>
            </p:cNvSpPr>
            <p:nvPr/>
          </p:nvSpPr>
          <p:spPr bwMode="auto">
            <a:xfrm>
              <a:off x="1222375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" name="Line 2867"/>
            <p:cNvSpPr>
              <a:spLocks noChangeShapeType="1"/>
            </p:cNvSpPr>
            <p:nvPr/>
          </p:nvSpPr>
          <p:spPr bwMode="auto">
            <a:xfrm>
              <a:off x="1225550" y="21018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" name="Line 2868"/>
            <p:cNvSpPr>
              <a:spLocks noChangeShapeType="1"/>
            </p:cNvSpPr>
            <p:nvPr/>
          </p:nvSpPr>
          <p:spPr bwMode="auto">
            <a:xfrm>
              <a:off x="1227138" y="21066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" name="Line 2869"/>
            <p:cNvSpPr>
              <a:spLocks noChangeShapeType="1"/>
            </p:cNvSpPr>
            <p:nvPr/>
          </p:nvSpPr>
          <p:spPr bwMode="auto">
            <a:xfrm>
              <a:off x="1230313" y="2114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" name="Line 2870"/>
            <p:cNvSpPr>
              <a:spLocks noChangeShapeType="1"/>
            </p:cNvSpPr>
            <p:nvPr/>
          </p:nvSpPr>
          <p:spPr bwMode="auto">
            <a:xfrm>
              <a:off x="1233488" y="211931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" name="Line 2871"/>
            <p:cNvSpPr>
              <a:spLocks noChangeShapeType="1"/>
            </p:cNvSpPr>
            <p:nvPr/>
          </p:nvSpPr>
          <p:spPr bwMode="auto">
            <a:xfrm>
              <a:off x="1235075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" name="Line 2872"/>
            <p:cNvSpPr>
              <a:spLocks noChangeShapeType="1"/>
            </p:cNvSpPr>
            <p:nvPr/>
          </p:nvSpPr>
          <p:spPr bwMode="auto">
            <a:xfrm>
              <a:off x="1238250" y="213201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" name="Line 2873"/>
            <p:cNvSpPr>
              <a:spLocks noChangeShapeType="1"/>
            </p:cNvSpPr>
            <p:nvPr/>
          </p:nvSpPr>
          <p:spPr bwMode="auto">
            <a:xfrm>
              <a:off x="1243013" y="21383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" name="Line 2874"/>
            <p:cNvSpPr>
              <a:spLocks noChangeShapeType="1"/>
            </p:cNvSpPr>
            <p:nvPr/>
          </p:nvSpPr>
          <p:spPr bwMode="auto">
            <a:xfrm>
              <a:off x="1246188" y="214312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" name="Line 2875"/>
            <p:cNvSpPr>
              <a:spLocks noChangeShapeType="1"/>
            </p:cNvSpPr>
            <p:nvPr/>
          </p:nvSpPr>
          <p:spPr bwMode="auto">
            <a:xfrm>
              <a:off x="1247775" y="2151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" name="Line 2876"/>
            <p:cNvSpPr>
              <a:spLocks noChangeShapeType="1"/>
            </p:cNvSpPr>
            <p:nvPr/>
          </p:nvSpPr>
          <p:spPr bwMode="auto">
            <a:xfrm>
              <a:off x="1254125" y="21558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" name="Line 2877"/>
            <p:cNvSpPr>
              <a:spLocks noChangeShapeType="1"/>
            </p:cNvSpPr>
            <p:nvPr/>
          </p:nvSpPr>
          <p:spPr bwMode="auto">
            <a:xfrm>
              <a:off x="1255713" y="216058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" name="Line 2878"/>
            <p:cNvSpPr>
              <a:spLocks noChangeShapeType="1"/>
            </p:cNvSpPr>
            <p:nvPr/>
          </p:nvSpPr>
          <p:spPr bwMode="auto">
            <a:xfrm>
              <a:off x="1260475" y="216535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" name="Line 2879"/>
            <p:cNvSpPr>
              <a:spLocks noChangeShapeType="1"/>
            </p:cNvSpPr>
            <p:nvPr/>
          </p:nvSpPr>
          <p:spPr bwMode="auto">
            <a:xfrm>
              <a:off x="1263650" y="2171700"/>
              <a:ext cx="4763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" name="Line 2880"/>
            <p:cNvSpPr>
              <a:spLocks noChangeShapeType="1"/>
            </p:cNvSpPr>
            <p:nvPr/>
          </p:nvSpPr>
          <p:spPr bwMode="auto">
            <a:xfrm>
              <a:off x="1268413" y="2179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" name="Line 2881"/>
            <p:cNvSpPr>
              <a:spLocks noChangeShapeType="1"/>
            </p:cNvSpPr>
            <p:nvPr/>
          </p:nvSpPr>
          <p:spPr bwMode="auto">
            <a:xfrm>
              <a:off x="1271588" y="2184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" name="Line 2882"/>
            <p:cNvSpPr>
              <a:spLocks noChangeShapeType="1"/>
            </p:cNvSpPr>
            <p:nvPr/>
          </p:nvSpPr>
          <p:spPr bwMode="auto">
            <a:xfrm>
              <a:off x="1276350" y="21891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5" name="Line 2883"/>
            <p:cNvSpPr>
              <a:spLocks noChangeShapeType="1"/>
            </p:cNvSpPr>
            <p:nvPr/>
          </p:nvSpPr>
          <p:spPr bwMode="auto">
            <a:xfrm>
              <a:off x="1279525" y="21939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" name="Line 2884"/>
            <p:cNvSpPr>
              <a:spLocks noChangeShapeType="1"/>
            </p:cNvSpPr>
            <p:nvPr/>
          </p:nvSpPr>
          <p:spPr bwMode="auto">
            <a:xfrm>
              <a:off x="1284288" y="21986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" name="Line 2885"/>
            <p:cNvSpPr>
              <a:spLocks noChangeShapeType="1"/>
            </p:cNvSpPr>
            <p:nvPr/>
          </p:nvSpPr>
          <p:spPr bwMode="auto">
            <a:xfrm>
              <a:off x="1289050" y="22050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" name="Line 2886"/>
            <p:cNvSpPr>
              <a:spLocks noChangeShapeType="1"/>
            </p:cNvSpPr>
            <p:nvPr/>
          </p:nvSpPr>
          <p:spPr bwMode="auto">
            <a:xfrm>
              <a:off x="1293813" y="220980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" name="Line 2887"/>
            <p:cNvSpPr>
              <a:spLocks noChangeShapeType="1"/>
            </p:cNvSpPr>
            <p:nvPr/>
          </p:nvSpPr>
          <p:spPr bwMode="auto">
            <a:xfrm>
              <a:off x="1296988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" name="Line 2888"/>
            <p:cNvSpPr>
              <a:spLocks noChangeShapeType="1"/>
            </p:cNvSpPr>
            <p:nvPr/>
          </p:nvSpPr>
          <p:spPr bwMode="auto">
            <a:xfrm>
              <a:off x="1301750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" name="Line 2889"/>
            <p:cNvSpPr>
              <a:spLocks noChangeShapeType="1"/>
            </p:cNvSpPr>
            <p:nvPr/>
          </p:nvSpPr>
          <p:spPr bwMode="auto">
            <a:xfrm>
              <a:off x="1306513" y="22256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" name="Line 2890"/>
            <p:cNvSpPr>
              <a:spLocks noChangeShapeType="1"/>
            </p:cNvSpPr>
            <p:nvPr/>
          </p:nvSpPr>
          <p:spPr bwMode="auto">
            <a:xfrm>
              <a:off x="1312863" y="22272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3" name="Line 2891"/>
            <p:cNvSpPr>
              <a:spLocks noChangeShapeType="1"/>
            </p:cNvSpPr>
            <p:nvPr/>
          </p:nvSpPr>
          <p:spPr bwMode="auto">
            <a:xfrm>
              <a:off x="1317625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4" name="Line 2892"/>
            <p:cNvSpPr>
              <a:spLocks noChangeShapeType="1"/>
            </p:cNvSpPr>
            <p:nvPr/>
          </p:nvSpPr>
          <p:spPr bwMode="auto">
            <a:xfrm>
              <a:off x="1322388" y="22383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5" name="Line 2893"/>
            <p:cNvSpPr>
              <a:spLocks noChangeShapeType="1"/>
            </p:cNvSpPr>
            <p:nvPr/>
          </p:nvSpPr>
          <p:spPr bwMode="auto">
            <a:xfrm>
              <a:off x="1327150" y="22431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6" name="Line 2894"/>
            <p:cNvSpPr>
              <a:spLocks noChangeShapeType="1"/>
            </p:cNvSpPr>
            <p:nvPr/>
          </p:nvSpPr>
          <p:spPr bwMode="auto">
            <a:xfrm>
              <a:off x="133350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7" name="Line 2895"/>
            <p:cNvSpPr>
              <a:spLocks noChangeShapeType="1"/>
            </p:cNvSpPr>
            <p:nvPr/>
          </p:nvSpPr>
          <p:spPr bwMode="auto">
            <a:xfrm>
              <a:off x="1338263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8" name="Line 2896"/>
            <p:cNvSpPr>
              <a:spLocks noChangeShapeType="1"/>
            </p:cNvSpPr>
            <p:nvPr/>
          </p:nvSpPr>
          <p:spPr bwMode="auto">
            <a:xfrm>
              <a:off x="1343025" y="22558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9" name="Line 2897"/>
            <p:cNvSpPr>
              <a:spLocks noChangeShapeType="1"/>
            </p:cNvSpPr>
            <p:nvPr/>
          </p:nvSpPr>
          <p:spPr bwMode="auto">
            <a:xfrm>
              <a:off x="134778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0" name="Line 2898"/>
            <p:cNvSpPr>
              <a:spLocks noChangeShapeType="1"/>
            </p:cNvSpPr>
            <p:nvPr/>
          </p:nvSpPr>
          <p:spPr bwMode="auto">
            <a:xfrm>
              <a:off x="1352550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1" name="Line 2899"/>
            <p:cNvSpPr>
              <a:spLocks noChangeShapeType="1"/>
            </p:cNvSpPr>
            <p:nvPr/>
          </p:nvSpPr>
          <p:spPr bwMode="auto">
            <a:xfrm>
              <a:off x="1358900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2" name="Line 2900"/>
            <p:cNvSpPr>
              <a:spLocks noChangeShapeType="1"/>
            </p:cNvSpPr>
            <p:nvPr/>
          </p:nvSpPr>
          <p:spPr bwMode="auto">
            <a:xfrm>
              <a:off x="1363663" y="2271713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3" name="Line 2901"/>
            <p:cNvSpPr>
              <a:spLocks noChangeShapeType="1"/>
            </p:cNvSpPr>
            <p:nvPr/>
          </p:nvSpPr>
          <p:spPr bwMode="auto">
            <a:xfrm>
              <a:off x="1371600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4" name="Line 2902"/>
            <p:cNvSpPr>
              <a:spLocks noChangeShapeType="1"/>
            </p:cNvSpPr>
            <p:nvPr/>
          </p:nvSpPr>
          <p:spPr bwMode="auto">
            <a:xfrm>
              <a:off x="1376363" y="22780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5" name="Line 2903"/>
            <p:cNvSpPr>
              <a:spLocks noChangeShapeType="1"/>
            </p:cNvSpPr>
            <p:nvPr/>
          </p:nvSpPr>
          <p:spPr bwMode="auto">
            <a:xfrm>
              <a:off x="1381125" y="22812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6" name="Line 2904"/>
            <p:cNvSpPr>
              <a:spLocks noChangeShapeType="1"/>
            </p:cNvSpPr>
            <p:nvPr/>
          </p:nvSpPr>
          <p:spPr bwMode="auto">
            <a:xfrm>
              <a:off x="1385888" y="22860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7" name="Line 2905"/>
            <p:cNvSpPr>
              <a:spLocks noChangeShapeType="1"/>
            </p:cNvSpPr>
            <p:nvPr/>
          </p:nvSpPr>
          <p:spPr bwMode="auto">
            <a:xfrm>
              <a:off x="139382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8" name="Line 2906"/>
            <p:cNvSpPr>
              <a:spLocks noChangeShapeType="1"/>
            </p:cNvSpPr>
            <p:nvPr/>
          </p:nvSpPr>
          <p:spPr bwMode="auto">
            <a:xfrm>
              <a:off x="1400175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9" name="Line 2907"/>
            <p:cNvSpPr>
              <a:spLocks noChangeShapeType="1"/>
            </p:cNvSpPr>
            <p:nvPr/>
          </p:nvSpPr>
          <p:spPr bwMode="auto">
            <a:xfrm>
              <a:off x="1404938" y="22971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0" name="Line 2908"/>
            <p:cNvSpPr>
              <a:spLocks noChangeShapeType="1"/>
            </p:cNvSpPr>
            <p:nvPr/>
          </p:nvSpPr>
          <p:spPr bwMode="auto">
            <a:xfrm>
              <a:off x="1412875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1" name="Line 2909"/>
            <p:cNvSpPr>
              <a:spLocks noChangeShapeType="1"/>
            </p:cNvSpPr>
            <p:nvPr/>
          </p:nvSpPr>
          <p:spPr bwMode="auto">
            <a:xfrm>
              <a:off x="1417638" y="23018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2" name="Line 2910"/>
            <p:cNvSpPr>
              <a:spLocks noChangeShapeType="1"/>
            </p:cNvSpPr>
            <p:nvPr/>
          </p:nvSpPr>
          <p:spPr bwMode="auto">
            <a:xfrm>
              <a:off x="1422400" y="23050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3" name="Line 2911"/>
            <p:cNvSpPr>
              <a:spLocks noChangeShapeType="1"/>
            </p:cNvSpPr>
            <p:nvPr/>
          </p:nvSpPr>
          <p:spPr bwMode="auto">
            <a:xfrm>
              <a:off x="1430338" y="23066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4" name="Line 2912"/>
            <p:cNvSpPr>
              <a:spLocks noChangeShapeType="1"/>
            </p:cNvSpPr>
            <p:nvPr/>
          </p:nvSpPr>
          <p:spPr bwMode="auto">
            <a:xfrm>
              <a:off x="1435100" y="230981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5" name="Line 2913"/>
            <p:cNvSpPr>
              <a:spLocks noChangeShapeType="1"/>
            </p:cNvSpPr>
            <p:nvPr/>
          </p:nvSpPr>
          <p:spPr bwMode="auto">
            <a:xfrm>
              <a:off x="1443038" y="23114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6" name="Line 2914"/>
            <p:cNvSpPr>
              <a:spLocks noChangeShapeType="1"/>
            </p:cNvSpPr>
            <p:nvPr/>
          </p:nvSpPr>
          <p:spPr bwMode="auto">
            <a:xfrm>
              <a:off x="1447800" y="231457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7" name="Line 2915"/>
            <p:cNvSpPr>
              <a:spLocks noChangeShapeType="1"/>
            </p:cNvSpPr>
            <p:nvPr/>
          </p:nvSpPr>
          <p:spPr bwMode="auto">
            <a:xfrm>
              <a:off x="1455738" y="23177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8" name="Line 2916"/>
            <p:cNvSpPr>
              <a:spLocks noChangeShapeType="1"/>
            </p:cNvSpPr>
            <p:nvPr/>
          </p:nvSpPr>
          <p:spPr bwMode="auto">
            <a:xfrm>
              <a:off x="1460500" y="231933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9" name="Line 2917"/>
            <p:cNvSpPr>
              <a:spLocks noChangeShapeType="1"/>
            </p:cNvSpPr>
            <p:nvPr/>
          </p:nvSpPr>
          <p:spPr bwMode="auto">
            <a:xfrm>
              <a:off x="1468438" y="23193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0" name="Line 2918"/>
            <p:cNvSpPr>
              <a:spLocks noChangeShapeType="1"/>
            </p:cNvSpPr>
            <p:nvPr/>
          </p:nvSpPr>
          <p:spPr bwMode="auto">
            <a:xfrm>
              <a:off x="1473200" y="2322513"/>
              <a:ext cx="31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1" name="Freeform 2919"/>
            <p:cNvSpPr>
              <a:spLocks/>
            </p:cNvSpPr>
            <p:nvPr/>
          </p:nvSpPr>
          <p:spPr bwMode="auto">
            <a:xfrm>
              <a:off x="1558925" y="19272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9 w 29"/>
                <a:gd name="T3" fmla="*/ 0 h 29"/>
                <a:gd name="T4" fmla="*/ 24 w 29"/>
                <a:gd name="T5" fmla="*/ 4 h 29"/>
                <a:gd name="T6" fmla="*/ 27 w 29"/>
                <a:gd name="T7" fmla="*/ 8 h 29"/>
                <a:gd name="T8" fmla="*/ 29 w 29"/>
                <a:gd name="T9" fmla="*/ 15 h 29"/>
                <a:gd name="T10" fmla="*/ 27 w 29"/>
                <a:gd name="T11" fmla="*/ 20 h 29"/>
                <a:gd name="T12" fmla="*/ 24 w 29"/>
                <a:gd name="T13" fmla="*/ 25 h 29"/>
                <a:gd name="T14" fmla="*/ 19 w 29"/>
                <a:gd name="T15" fmla="*/ 28 h 29"/>
                <a:gd name="T16" fmla="*/ 14 w 29"/>
                <a:gd name="T17" fmla="*/ 29 h 29"/>
                <a:gd name="T18" fmla="*/ 8 w 29"/>
                <a:gd name="T19" fmla="*/ 28 h 29"/>
                <a:gd name="T20" fmla="*/ 3 w 29"/>
                <a:gd name="T21" fmla="*/ 25 h 29"/>
                <a:gd name="T22" fmla="*/ 1 w 29"/>
                <a:gd name="T23" fmla="*/ 20 h 29"/>
                <a:gd name="T24" fmla="*/ 0 w 29"/>
                <a:gd name="T25" fmla="*/ 15 h 29"/>
                <a:gd name="T26" fmla="*/ 1 w 29"/>
                <a:gd name="T27" fmla="*/ 8 h 29"/>
                <a:gd name="T28" fmla="*/ 3 w 29"/>
                <a:gd name="T29" fmla="*/ 4 h 29"/>
                <a:gd name="T30" fmla="*/ 8 w 29"/>
                <a:gd name="T31" fmla="*/ 0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" name="Rectangle 2920"/>
            <p:cNvSpPr>
              <a:spLocks noChangeArrowheads="1"/>
            </p:cNvSpPr>
            <p:nvPr/>
          </p:nvSpPr>
          <p:spPr bwMode="auto">
            <a:xfrm>
              <a:off x="1738313" y="2352675"/>
              <a:ext cx="147637" cy="31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" name="Freeform 2921"/>
            <p:cNvSpPr>
              <a:spLocks/>
            </p:cNvSpPr>
            <p:nvPr/>
          </p:nvSpPr>
          <p:spPr bwMode="auto">
            <a:xfrm>
              <a:off x="1758950" y="2424113"/>
              <a:ext cx="39688" cy="107950"/>
            </a:xfrm>
            <a:custGeom>
              <a:avLst/>
              <a:gdLst>
                <a:gd name="T0" fmla="*/ 19 w 25"/>
                <a:gd name="T1" fmla="*/ 0 h 68"/>
                <a:gd name="T2" fmla="*/ 25 w 25"/>
                <a:gd name="T3" fmla="*/ 0 h 68"/>
                <a:gd name="T4" fmla="*/ 25 w 25"/>
                <a:gd name="T5" fmla="*/ 68 h 68"/>
                <a:gd name="T6" fmla="*/ 16 w 25"/>
                <a:gd name="T7" fmla="*/ 68 h 68"/>
                <a:gd name="T8" fmla="*/ 16 w 25"/>
                <a:gd name="T9" fmla="*/ 20 h 68"/>
                <a:gd name="T10" fmla="*/ 0 w 25"/>
                <a:gd name="T11" fmla="*/ 20 h 68"/>
                <a:gd name="T12" fmla="*/ 0 w 25"/>
                <a:gd name="T13" fmla="*/ 13 h 68"/>
                <a:gd name="T14" fmla="*/ 6 w 25"/>
                <a:gd name="T15" fmla="*/ 13 h 68"/>
                <a:gd name="T16" fmla="*/ 9 w 25"/>
                <a:gd name="T17" fmla="*/ 12 h 68"/>
                <a:gd name="T18" fmla="*/ 12 w 25"/>
                <a:gd name="T19" fmla="*/ 10 h 68"/>
                <a:gd name="T20" fmla="*/ 16 w 25"/>
                <a:gd name="T21" fmla="*/ 9 h 68"/>
                <a:gd name="T22" fmla="*/ 17 w 25"/>
                <a:gd name="T23" fmla="*/ 5 h 68"/>
                <a:gd name="T24" fmla="*/ 19 w 25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8">
                  <a:moveTo>
                    <a:pt x="19" y="0"/>
                  </a:moveTo>
                  <a:lnTo>
                    <a:pt x="25" y="0"/>
                  </a:lnTo>
                  <a:lnTo>
                    <a:pt x="25" y="68"/>
                  </a:lnTo>
                  <a:lnTo>
                    <a:pt x="16" y="68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" name="Freeform 2922"/>
            <p:cNvSpPr>
              <a:spLocks noEditPoints="1"/>
            </p:cNvSpPr>
            <p:nvPr/>
          </p:nvSpPr>
          <p:spPr bwMode="auto">
            <a:xfrm>
              <a:off x="1838325" y="2424113"/>
              <a:ext cx="46038" cy="47625"/>
            </a:xfrm>
            <a:custGeom>
              <a:avLst/>
              <a:gdLst>
                <a:gd name="T0" fmla="*/ 14 w 29"/>
                <a:gd name="T1" fmla="*/ 5 h 30"/>
                <a:gd name="T2" fmla="*/ 11 w 29"/>
                <a:gd name="T3" fmla="*/ 5 h 30"/>
                <a:gd name="T4" fmla="*/ 8 w 29"/>
                <a:gd name="T5" fmla="*/ 9 h 30"/>
                <a:gd name="T6" fmla="*/ 6 w 29"/>
                <a:gd name="T7" fmla="*/ 12 h 30"/>
                <a:gd name="T8" fmla="*/ 6 w 29"/>
                <a:gd name="T9" fmla="*/ 15 h 30"/>
                <a:gd name="T10" fmla="*/ 6 w 29"/>
                <a:gd name="T11" fmla="*/ 18 h 30"/>
                <a:gd name="T12" fmla="*/ 8 w 29"/>
                <a:gd name="T13" fmla="*/ 21 h 30"/>
                <a:gd name="T14" fmla="*/ 11 w 29"/>
                <a:gd name="T15" fmla="*/ 23 h 30"/>
                <a:gd name="T16" fmla="*/ 14 w 29"/>
                <a:gd name="T17" fmla="*/ 23 h 30"/>
                <a:gd name="T18" fmla="*/ 17 w 29"/>
                <a:gd name="T19" fmla="*/ 23 h 30"/>
                <a:gd name="T20" fmla="*/ 21 w 29"/>
                <a:gd name="T21" fmla="*/ 21 h 30"/>
                <a:gd name="T22" fmla="*/ 24 w 29"/>
                <a:gd name="T23" fmla="*/ 18 h 30"/>
                <a:gd name="T24" fmla="*/ 24 w 29"/>
                <a:gd name="T25" fmla="*/ 15 h 30"/>
                <a:gd name="T26" fmla="*/ 24 w 29"/>
                <a:gd name="T27" fmla="*/ 12 h 30"/>
                <a:gd name="T28" fmla="*/ 21 w 29"/>
                <a:gd name="T29" fmla="*/ 9 h 30"/>
                <a:gd name="T30" fmla="*/ 19 w 29"/>
                <a:gd name="T31" fmla="*/ 5 h 30"/>
                <a:gd name="T32" fmla="*/ 14 w 29"/>
                <a:gd name="T33" fmla="*/ 5 h 30"/>
                <a:gd name="T34" fmla="*/ 14 w 29"/>
                <a:gd name="T35" fmla="*/ 0 h 30"/>
                <a:gd name="T36" fmla="*/ 21 w 29"/>
                <a:gd name="T37" fmla="*/ 0 h 30"/>
                <a:gd name="T38" fmla="*/ 25 w 29"/>
                <a:gd name="T39" fmla="*/ 4 h 30"/>
                <a:gd name="T40" fmla="*/ 29 w 29"/>
                <a:gd name="T41" fmla="*/ 9 h 30"/>
                <a:gd name="T42" fmla="*/ 29 w 29"/>
                <a:gd name="T43" fmla="*/ 15 h 30"/>
                <a:gd name="T44" fmla="*/ 29 w 29"/>
                <a:gd name="T45" fmla="*/ 20 h 30"/>
                <a:gd name="T46" fmla="*/ 25 w 29"/>
                <a:gd name="T47" fmla="*/ 25 h 30"/>
                <a:gd name="T48" fmla="*/ 21 w 29"/>
                <a:gd name="T49" fmla="*/ 28 h 30"/>
                <a:gd name="T50" fmla="*/ 14 w 29"/>
                <a:gd name="T51" fmla="*/ 30 h 30"/>
                <a:gd name="T52" fmla="*/ 11 w 29"/>
                <a:gd name="T53" fmla="*/ 28 h 30"/>
                <a:gd name="T54" fmla="*/ 8 w 29"/>
                <a:gd name="T55" fmla="*/ 26 h 30"/>
                <a:gd name="T56" fmla="*/ 4 w 29"/>
                <a:gd name="T57" fmla="*/ 25 h 30"/>
                <a:gd name="T58" fmla="*/ 1 w 29"/>
                <a:gd name="T59" fmla="*/ 20 h 30"/>
                <a:gd name="T60" fmla="*/ 0 w 29"/>
                <a:gd name="T61" fmla="*/ 15 h 30"/>
                <a:gd name="T62" fmla="*/ 1 w 29"/>
                <a:gd name="T63" fmla="*/ 9 h 30"/>
                <a:gd name="T64" fmla="*/ 4 w 29"/>
                <a:gd name="T65" fmla="*/ 4 h 30"/>
                <a:gd name="T66" fmla="*/ 9 w 29"/>
                <a:gd name="T67" fmla="*/ 0 h 30"/>
                <a:gd name="T68" fmla="*/ 14 w 29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30">
                  <a:moveTo>
                    <a:pt x="14" y="5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4" y="5"/>
                  </a:lnTo>
                  <a:close/>
                  <a:moveTo>
                    <a:pt x="14" y="0"/>
                  </a:moveTo>
                  <a:lnTo>
                    <a:pt x="21" y="0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" name="Line 2923"/>
            <p:cNvSpPr>
              <a:spLocks noChangeShapeType="1"/>
            </p:cNvSpPr>
            <p:nvPr/>
          </p:nvSpPr>
          <p:spPr bwMode="auto">
            <a:xfrm>
              <a:off x="695325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6" name="Line 2924"/>
            <p:cNvSpPr>
              <a:spLocks noChangeShapeType="1"/>
            </p:cNvSpPr>
            <p:nvPr/>
          </p:nvSpPr>
          <p:spPr bwMode="auto">
            <a:xfrm>
              <a:off x="695325" y="4257675"/>
              <a:ext cx="2427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7" name="Line 2925"/>
            <p:cNvSpPr>
              <a:spLocks noChangeShapeType="1"/>
            </p:cNvSpPr>
            <p:nvPr/>
          </p:nvSpPr>
          <p:spPr bwMode="auto">
            <a:xfrm flipV="1">
              <a:off x="3122613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8" name="Line 2926"/>
            <p:cNvSpPr>
              <a:spLocks noChangeShapeType="1"/>
            </p:cNvSpPr>
            <p:nvPr/>
          </p:nvSpPr>
          <p:spPr bwMode="auto">
            <a:xfrm>
              <a:off x="3257550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9" name="Line 2927"/>
            <p:cNvSpPr>
              <a:spLocks noChangeShapeType="1"/>
            </p:cNvSpPr>
            <p:nvPr/>
          </p:nvSpPr>
          <p:spPr bwMode="auto">
            <a:xfrm>
              <a:off x="3257550" y="4257675"/>
              <a:ext cx="2424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" name="Line 2928"/>
            <p:cNvSpPr>
              <a:spLocks noChangeShapeType="1"/>
            </p:cNvSpPr>
            <p:nvPr/>
          </p:nvSpPr>
          <p:spPr bwMode="auto">
            <a:xfrm flipV="1">
              <a:off x="5681663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" name="Line 2929"/>
            <p:cNvSpPr>
              <a:spLocks noChangeShapeType="1"/>
            </p:cNvSpPr>
            <p:nvPr/>
          </p:nvSpPr>
          <p:spPr bwMode="auto">
            <a:xfrm>
              <a:off x="5818188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2" name="Line 2930"/>
            <p:cNvSpPr>
              <a:spLocks noChangeShapeType="1"/>
            </p:cNvSpPr>
            <p:nvPr/>
          </p:nvSpPr>
          <p:spPr bwMode="auto">
            <a:xfrm>
              <a:off x="5818188" y="4257675"/>
              <a:ext cx="2427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3" name="Line 2931"/>
            <p:cNvSpPr>
              <a:spLocks noChangeShapeType="1"/>
            </p:cNvSpPr>
            <p:nvPr/>
          </p:nvSpPr>
          <p:spPr bwMode="auto">
            <a:xfrm flipV="1">
              <a:off x="8245475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4" name="Line 2932"/>
            <p:cNvSpPr>
              <a:spLocks noChangeShapeType="1"/>
            </p:cNvSpPr>
            <p:nvPr/>
          </p:nvSpPr>
          <p:spPr bwMode="auto">
            <a:xfrm>
              <a:off x="7413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5" name="Line 2933"/>
            <p:cNvSpPr>
              <a:spLocks noChangeShapeType="1"/>
            </p:cNvSpPr>
            <p:nvPr/>
          </p:nvSpPr>
          <p:spPr bwMode="auto">
            <a:xfrm>
              <a:off x="7413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6" name="Line 2934"/>
            <p:cNvSpPr>
              <a:spLocks noChangeShapeType="1"/>
            </p:cNvSpPr>
            <p:nvPr/>
          </p:nvSpPr>
          <p:spPr bwMode="auto">
            <a:xfrm flipV="1">
              <a:off x="10382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7" name="Line 2935"/>
            <p:cNvSpPr>
              <a:spLocks noChangeShapeType="1"/>
            </p:cNvSpPr>
            <p:nvPr/>
          </p:nvSpPr>
          <p:spPr bwMode="auto">
            <a:xfrm>
              <a:off x="10810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8" name="Line 2936"/>
            <p:cNvSpPr>
              <a:spLocks noChangeShapeType="1"/>
            </p:cNvSpPr>
            <p:nvPr/>
          </p:nvSpPr>
          <p:spPr bwMode="auto">
            <a:xfrm>
              <a:off x="1081088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9" name="Line 2937"/>
            <p:cNvSpPr>
              <a:spLocks noChangeShapeType="1"/>
            </p:cNvSpPr>
            <p:nvPr/>
          </p:nvSpPr>
          <p:spPr bwMode="auto">
            <a:xfrm flipV="1">
              <a:off x="13795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0" name="Line 2938"/>
            <p:cNvSpPr>
              <a:spLocks noChangeShapeType="1"/>
            </p:cNvSpPr>
            <p:nvPr/>
          </p:nvSpPr>
          <p:spPr bwMode="auto">
            <a:xfrm>
              <a:off x="14224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1" name="Line 2939"/>
            <p:cNvSpPr>
              <a:spLocks noChangeShapeType="1"/>
            </p:cNvSpPr>
            <p:nvPr/>
          </p:nvSpPr>
          <p:spPr bwMode="auto">
            <a:xfrm>
              <a:off x="14224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2" name="Line 2940"/>
            <p:cNvSpPr>
              <a:spLocks noChangeShapeType="1"/>
            </p:cNvSpPr>
            <p:nvPr/>
          </p:nvSpPr>
          <p:spPr bwMode="auto">
            <a:xfrm flipV="1">
              <a:off x="17192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3" name="Line 2941"/>
            <p:cNvSpPr>
              <a:spLocks noChangeShapeType="1"/>
            </p:cNvSpPr>
            <p:nvPr/>
          </p:nvSpPr>
          <p:spPr bwMode="auto">
            <a:xfrm>
              <a:off x="17637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4" name="Line 2942"/>
            <p:cNvSpPr>
              <a:spLocks noChangeShapeType="1"/>
            </p:cNvSpPr>
            <p:nvPr/>
          </p:nvSpPr>
          <p:spPr bwMode="auto">
            <a:xfrm>
              <a:off x="176371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5" name="Line 2943"/>
            <p:cNvSpPr>
              <a:spLocks noChangeShapeType="1"/>
            </p:cNvSpPr>
            <p:nvPr/>
          </p:nvSpPr>
          <p:spPr bwMode="auto">
            <a:xfrm flipV="1">
              <a:off x="20605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6" name="Line 2944"/>
            <p:cNvSpPr>
              <a:spLocks noChangeShapeType="1"/>
            </p:cNvSpPr>
            <p:nvPr/>
          </p:nvSpPr>
          <p:spPr bwMode="auto">
            <a:xfrm>
              <a:off x="21066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7" name="Line 2945"/>
            <p:cNvSpPr>
              <a:spLocks noChangeShapeType="1"/>
            </p:cNvSpPr>
            <p:nvPr/>
          </p:nvSpPr>
          <p:spPr bwMode="auto">
            <a:xfrm>
              <a:off x="210661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8" name="Line 2946"/>
            <p:cNvSpPr>
              <a:spLocks noChangeShapeType="1"/>
            </p:cNvSpPr>
            <p:nvPr/>
          </p:nvSpPr>
          <p:spPr bwMode="auto">
            <a:xfrm flipV="1">
              <a:off x="24034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9" name="Line 2947"/>
            <p:cNvSpPr>
              <a:spLocks noChangeShapeType="1"/>
            </p:cNvSpPr>
            <p:nvPr/>
          </p:nvSpPr>
          <p:spPr bwMode="auto">
            <a:xfrm>
              <a:off x="24479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0" name="Line 2948"/>
            <p:cNvSpPr>
              <a:spLocks noChangeShapeType="1"/>
            </p:cNvSpPr>
            <p:nvPr/>
          </p:nvSpPr>
          <p:spPr bwMode="auto">
            <a:xfrm>
              <a:off x="244792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" name="Line 2949"/>
            <p:cNvSpPr>
              <a:spLocks noChangeShapeType="1"/>
            </p:cNvSpPr>
            <p:nvPr/>
          </p:nvSpPr>
          <p:spPr bwMode="auto">
            <a:xfrm flipV="1">
              <a:off x="27447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2" name="Line 2950"/>
            <p:cNvSpPr>
              <a:spLocks noChangeShapeType="1"/>
            </p:cNvSpPr>
            <p:nvPr/>
          </p:nvSpPr>
          <p:spPr bwMode="auto">
            <a:xfrm>
              <a:off x="27892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3" name="Line 2951"/>
            <p:cNvSpPr>
              <a:spLocks noChangeShapeType="1"/>
            </p:cNvSpPr>
            <p:nvPr/>
          </p:nvSpPr>
          <p:spPr bwMode="auto">
            <a:xfrm>
              <a:off x="278923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4" name="Line 2952"/>
            <p:cNvSpPr>
              <a:spLocks noChangeShapeType="1"/>
            </p:cNvSpPr>
            <p:nvPr/>
          </p:nvSpPr>
          <p:spPr bwMode="auto">
            <a:xfrm flipV="1">
              <a:off x="30861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5" name="Line 2953"/>
            <p:cNvSpPr>
              <a:spLocks noChangeShapeType="1"/>
            </p:cNvSpPr>
            <p:nvPr/>
          </p:nvSpPr>
          <p:spPr bwMode="auto">
            <a:xfrm>
              <a:off x="32956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6" name="Line 2954"/>
            <p:cNvSpPr>
              <a:spLocks noChangeShapeType="1"/>
            </p:cNvSpPr>
            <p:nvPr/>
          </p:nvSpPr>
          <p:spPr bwMode="auto">
            <a:xfrm>
              <a:off x="3295650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7" name="Line 2955"/>
            <p:cNvSpPr>
              <a:spLocks noChangeShapeType="1"/>
            </p:cNvSpPr>
            <p:nvPr/>
          </p:nvSpPr>
          <p:spPr bwMode="auto">
            <a:xfrm flipV="1">
              <a:off x="35941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8" name="Line 2956"/>
            <p:cNvSpPr>
              <a:spLocks noChangeShapeType="1"/>
            </p:cNvSpPr>
            <p:nvPr/>
          </p:nvSpPr>
          <p:spPr bwMode="auto">
            <a:xfrm>
              <a:off x="36369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9" name="Line 2957"/>
            <p:cNvSpPr>
              <a:spLocks noChangeShapeType="1"/>
            </p:cNvSpPr>
            <p:nvPr/>
          </p:nvSpPr>
          <p:spPr bwMode="auto">
            <a:xfrm>
              <a:off x="36369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0" name="Line 2958"/>
            <p:cNvSpPr>
              <a:spLocks noChangeShapeType="1"/>
            </p:cNvSpPr>
            <p:nvPr/>
          </p:nvSpPr>
          <p:spPr bwMode="auto">
            <a:xfrm flipV="1">
              <a:off x="39338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1" name="Line 2959"/>
            <p:cNvSpPr>
              <a:spLocks noChangeShapeType="1"/>
            </p:cNvSpPr>
            <p:nvPr/>
          </p:nvSpPr>
          <p:spPr bwMode="auto">
            <a:xfrm>
              <a:off x="39782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2" name="Line 2960"/>
            <p:cNvSpPr>
              <a:spLocks noChangeShapeType="1"/>
            </p:cNvSpPr>
            <p:nvPr/>
          </p:nvSpPr>
          <p:spPr bwMode="auto">
            <a:xfrm>
              <a:off x="397827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3" name="Line 2961"/>
            <p:cNvSpPr>
              <a:spLocks noChangeShapeType="1"/>
            </p:cNvSpPr>
            <p:nvPr/>
          </p:nvSpPr>
          <p:spPr bwMode="auto">
            <a:xfrm flipV="1">
              <a:off x="42751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4" name="Line 2962"/>
            <p:cNvSpPr>
              <a:spLocks noChangeShapeType="1"/>
            </p:cNvSpPr>
            <p:nvPr/>
          </p:nvSpPr>
          <p:spPr bwMode="auto">
            <a:xfrm>
              <a:off x="43195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5" name="Line 2963"/>
            <p:cNvSpPr>
              <a:spLocks noChangeShapeType="1"/>
            </p:cNvSpPr>
            <p:nvPr/>
          </p:nvSpPr>
          <p:spPr bwMode="auto">
            <a:xfrm>
              <a:off x="431958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6" name="Line 2964"/>
            <p:cNvSpPr>
              <a:spLocks noChangeShapeType="1"/>
            </p:cNvSpPr>
            <p:nvPr/>
          </p:nvSpPr>
          <p:spPr bwMode="auto">
            <a:xfrm flipV="1">
              <a:off x="46164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7" name="Line 2965"/>
            <p:cNvSpPr>
              <a:spLocks noChangeShapeType="1"/>
            </p:cNvSpPr>
            <p:nvPr/>
          </p:nvSpPr>
          <p:spPr bwMode="auto">
            <a:xfrm>
              <a:off x="46624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8" name="Line 2966"/>
            <p:cNvSpPr>
              <a:spLocks noChangeShapeType="1"/>
            </p:cNvSpPr>
            <p:nvPr/>
          </p:nvSpPr>
          <p:spPr bwMode="auto">
            <a:xfrm>
              <a:off x="466248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9" name="Line 2967"/>
            <p:cNvSpPr>
              <a:spLocks noChangeShapeType="1"/>
            </p:cNvSpPr>
            <p:nvPr/>
          </p:nvSpPr>
          <p:spPr bwMode="auto">
            <a:xfrm flipV="1">
              <a:off x="49593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0" name="Line 2968"/>
            <p:cNvSpPr>
              <a:spLocks noChangeShapeType="1"/>
            </p:cNvSpPr>
            <p:nvPr/>
          </p:nvSpPr>
          <p:spPr bwMode="auto">
            <a:xfrm>
              <a:off x="50038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1" name="Line 2969"/>
            <p:cNvSpPr>
              <a:spLocks noChangeShapeType="1"/>
            </p:cNvSpPr>
            <p:nvPr/>
          </p:nvSpPr>
          <p:spPr bwMode="auto">
            <a:xfrm>
              <a:off x="50038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" name="Line 2970"/>
            <p:cNvSpPr>
              <a:spLocks noChangeShapeType="1"/>
            </p:cNvSpPr>
            <p:nvPr/>
          </p:nvSpPr>
          <p:spPr bwMode="auto">
            <a:xfrm flipV="1">
              <a:off x="53006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" name="Line 2971"/>
            <p:cNvSpPr>
              <a:spLocks noChangeShapeType="1"/>
            </p:cNvSpPr>
            <p:nvPr/>
          </p:nvSpPr>
          <p:spPr bwMode="auto">
            <a:xfrm>
              <a:off x="53435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" name="Line 2972"/>
            <p:cNvSpPr>
              <a:spLocks noChangeShapeType="1"/>
            </p:cNvSpPr>
            <p:nvPr/>
          </p:nvSpPr>
          <p:spPr bwMode="auto">
            <a:xfrm>
              <a:off x="5343525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" name="Line 2973"/>
            <p:cNvSpPr>
              <a:spLocks noChangeShapeType="1"/>
            </p:cNvSpPr>
            <p:nvPr/>
          </p:nvSpPr>
          <p:spPr bwMode="auto">
            <a:xfrm flipV="1">
              <a:off x="56419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" name="Line 2974"/>
            <p:cNvSpPr>
              <a:spLocks noChangeShapeType="1"/>
            </p:cNvSpPr>
            <p:nvPr/>
          </p:nvSpPr>
          <p:spPr bwMode="auto">
            <a:xfrm>
              <a:off x="58515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" name="Line 2975"/>
            <p:cNvSpPr>
              <a:spLocks noChangeShapeType="1"/>
            </p:cNvSpPr>
            <p:nvPr/>
          </p:nvSpPr>
          <p:spPr bwMode="auto">
            <a:xfrm>
              <a:off x="585152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" name="Line 2976"/>
            <p:cNvSpPr>
              <a:spLocks noChangeShapeType="1"/>
            </p:cNvSpPr>
            <p:nvPr/>
          </p:nvSpPr>
          <p:spPr bwMode="auto">
            <a:xfrm flipV="1">
              <a:off x="61483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" name="Line 2977"/>
            <p:cNvSpPr>
              <a:spLocks noChangeShapeType="1"/>
            </p:cNvSpPr>
            <p:nvPr/>
          </p:nvSpPr>
          <p:spPr bwMode="auto">
            <a:xfrm>
              <a:off x="61928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" name="Line 2978"/>
            <p:cNvSpPr>
              <a:spLocks noChangeShapeType="1"/>
            </p:cNvSpPr>
            <p:nvPr/>
          </p:nvSpPr>
          <p:spPr bwMode="auto">
            <a:xfrm>
              <a:off x="619283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" name="Line 2979"/>
            <p:cNvSpPr>
              <a:spLocks noChangeShapeType="1"/>
            </p:cNvSpPr>
            <p:nvPr/>
          </p:nvSpPr>
          <p:spPr bwMode="auto">
            <a:xfrm flipV="1">
              <a:off x="64897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" name="Line 2980"/>
            <p:cNvSpPr>
              <a:spLocks noChangeShapeType="1"/>
            </p:cNvSpPr>
            <p:nvPr/>
          </p:nvSpPr>
          <p:spPr bwMode="auto">
            <a:xfrm>
              <a:off x="65325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" name="Line 2981"/>
            <p:cNvSpPr>
              <a:spLocks noChangeShapeType="1"/>
            </p:cNvSpPr>
            <p:nvPr/>
          </p:nvSpPr>
          <p:spPr bwMode="auto">
            <a:xfrm>
              <a:off x="6532563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" name="Line 2982"/>
            <p:cNvSpPr>
              <a:spLocks noChangeShapeType="1"/>
            </p:cNvSpPr>
            <p:nvPr/>
          </p:nvSpPr>
          <p:spPr bwMode="auto">
            <a:xfrm flipV="1">
              <a:off x="68310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" name="Line 2983"/>
            <p:cNvSpPr>
              <a:spLocks noChangeShapeType="1"/>
            </p:cNvSpPr>
            <p:nvPr/>
          </p:nvSpPr>
          <p:spPr bwMode="auto">
            <a:xfrm>
              <a:off x="68738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" name="Line 2984"/>
            <p:cNvSpPr>
              <a:spLocks noChangeShapeType="1"/>
            </p:cNvSpPr>
            <p:nvPr/>
          </p:nvSpPr>
          <p:spPr bwMode="auto">
            <a:xfrm>
              <a:off x="687387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" name="Line 2985"/>
            <p:cNvSpPr>
              <a:spLocks noChangeShapeType="1"/>
            </p:cNvSpPr>
            <p:nvPr/>
          </p:nvSpPr>
          <p:spPr bwMode="auto">
            <a:xfrm flipV="1">
              <a:off x="71707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" name="Line 2986"/>
            <p:cNvSpPr>
              <a:spLocks noChangeShapeType="1"/>
            </p:cNvSpPr>
            <p:nvPr/>
          </p:nvSpPr>
          <p:spPr bwMode="auto">
            <a:xfrm>
              <a:off x="72183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" name="Line 2987"/>
            <p:cNvSpPr>
              <a:spLocks noChangeShapeType="1"/>
            </p:cNvSpPr>
            <p:nvPr/>
          </p:nvSpPr>
          <p:spPr bwMode="auto">
            <a:xfrm>
              <a:off x="72183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" name="Line 2988"/>
            <p:cNvSpPr>
              <a:spLocks noChangeShapeType="1"/>
            </p:cNvSpPr>
            <p:nvPr/>
          </p:nvSpPr>
          <p:spPr bwMode="auto">
            <a:xfrm flipV="1">
              <a:off x="75152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" name="Line 2989"/>
            <p:cNvSpPr>
              <a:spLocks noChangeShapeType="1"/>
            </p:cNvSpPr>
            <p:nvPr/>
          </p:nvSpPr>
          <p:spPr bwMode="auto">
            <a:xfrm>
              <a:off x="75580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" name="Line 2990"/>
            <p:cNvSpPr>
              <a:spLocks noChangeShapeType="1"/>
            </p:cNvSpPr>
            <p:nvPr/>
          </p:nvSpPr>
          <p:spPr bwMode="auto">
            <a:xfrm>
              <a:off x="7558088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" name="Line 2991"/>
            <p:cNvSpPr>
              <a:spLocks noChangeShapeType="1"/>
            </p:cNvSpPr>
            <p:nvPr/>
          </p:nvSpPr>
          <p:spPr bwMode="auto">
            <a:xfrm flipV="1">
              <a:off x="78565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4" name="Line 2992"/>
            <p:cNvSpPr>
              <a:spLocks noChangeShapeType="1"/>
            </p:cNvSpPr>
            <p:nvPr/>
          </p:nvSpPr>
          <p:spPr bwMode="auto">
            <a:xfrm>
              <a:off x="78994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5" name="Line 2993"/>
            <p:cNvSpPr>
              <a:spLocks noChangeShapeType="1"/>
            </p:cNvSpPr>
            <p:nvPr/>
          </p:nvSpPr>
          <p:spPr bwMode="auto">
            <a:xfrm>
              <a:off x="78994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6" name="Line 2994"/>
            <p:cNvSpPr>
              <a:spLocks noChangeShapeType="1"/>
            </p:cNvSpPr>
            <p:nvPr/>
          </p:nvSpPr>
          <p:spPr bwMode="auto">
            <a:xfrm flipV="1">
              <a:off x="81962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806700" y="3381375"/>
              <a:ext cx="255588" cy="398463"/>
              <a:chOff x="2806700" y="3381375"/>
              <a:chExt cx="255588" cy="398463"/>
            </a:xfrm>
          </p:grpSpPr>
          <p:sp>
            <p:nvSpPr>
              <p:cNvPr id="3457" name="Line 385"/>
              <p:cNvSpPr>
                <a:spLocks noChangeShapeType="1"/>
              </p:cNvSpPr>
              <p:nvPr/>
            </p:nvSpPr>
            <p:spPr bwMode="auto">
              <a:xfrm flipV="1">
                <a:off x="2806700" y="3754438"/>
                <a:ext cx="42863" cy="2540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8" name="Line 386"/>
              <p:cNvSpPr>
                <a:spLocks noChangeShapeType="1"/>
              </p:cNvSpPr>
              <p:nvPr/>
            </p:nvSpPr>
            <p:spPr bwMode="auto">
              <a:xfrm flipV="1">
                <a:off x="2849563" y="3673475"/>
                <a:ext cx="41275" cy="8096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9" name="Line 387"/>
              <p:cNvSpPr>
                <a:spLocks noChangeShapeType="1"/>
              </p:cNvSpPr>
              <p:nvPr/>
            </p:nvSpPr>
            <p:spPr bwMode="auto">
              <a:xfrm flipV="1">
                <a:off x="2890838" y="3514725"/>
                <a:ext cx="44450" cy="1587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0" name="Line 388"/>
              <p:cNvSpPr>
                <a:spLocks noChangeShapeType="1"/>
              </p:cNvSpPr>
              <p:nvPr/>
            </p:nvSpPr>
            <p:spPr bwMode="auto">
              <a:xfrm flipV="1">
                <a:off x="2935288" y="3381375"/>
                <a:ext cx="39687" cy="1333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" name="Line 389"/>
              <p:cNvSpPr>
                <a:spLocks noChangeShapeType="1"/>
              </p:cNvSpPr>
              <p:nvPr/>
            </p:nvSpPr>
            <p:spPr bwMode="auto">
              <a:xfrm>
                <a:off x="2974975" y="3381375"/>
                <a:ext cx="47625" cy="63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" name="Line 390"/>
              <p:cNvSpPr>
                <a:spLocks noChangeShapeType="1"/>
              </p:cNvSpPr>
              <p:nvPr/>
            </p:nvSpPr>
            <p:spPr bwMode="auto">
              <a:xfrm>
                <a:off x="3022600" y="3387725"/>
                <a:ext cx="39688" cy="14446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0" name="Group 3059"/>
            <p:cNvGrpSpPr/>
            <p:nvPr/>
          </p:nvGrpSpPr>
          <p:grpSpPr>
            <a:xfrm>
              <a:off x="3316288" y="2894013"/>
              <a:ext cx="2301875" cy="889000"/>
              <a:chOff x="3316288" y="2894013"/>
              <a:chExt cx="2301875" cy="889000"/>
            </a:xfrm>
          </p:grpSpPr>
          <p:grpSp>
            <p:nvGrpSpPr>
              <p:cNvPr id="3061" name="Group 3060"/>
              <p:cNvGrpSpPr/>
              <p:nvPr/>
            </p:nvGrpSpPr>
            <p:grpSpPr>
              <a:xfrm>
                <a:off x="3316288" y="3427413"/>
                <a:ext cx="596900" cy="355600"/>
                <a:chOff x="3316288" y="3427413"/>
                <a:chExt cx="596900" cy="355600"/>
              </a:xfrm>
            </p:grpSpPr>
            <p:sp>
              <p:nvSpPr>
                <p:cNvPr id="6138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3316288" y="3773488"/>
                  <a:ext cx="46037" cy="952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9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3362325" y="3746500"/>
                  <a:ext cx="41275" cy="26988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0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3403600" y="3706813"/>
                  <a:ext cx="44450" cy="39687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1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3448050" y="3675063"/>
                  <a:ext cx="39688" cy="3175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2" name="Line 438"/>
                <p:cNvSpPr>
                  <a:spLocks noChangeShapeType="1"/>
                </p:cNvSpPr>
                <p:nvPr/>
              </p:nvSpPr>
              <p:spPr bwMode="auto">
                <a:xfrm>
                  <a:off x="3487738" y="3675063"/>
                  <a:ext cx="44450" cy="31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3" name="Line 439"/>
                <p:cNvSpPr>
                  <a:spLocks noChangeShapeType="1"/>
                </p:cNvSpPr>
                <p:nvPr/>
              </p:nvSpPr>
              <p:spPr bwMode="auto">
                <a:xfrm>
                  <a:off x="3532188" y="3678238"/>
                  <a:ext cx="41275" cy="33337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4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3657600" y="3740150"/>
                  <a:ext cx="46038" cy="33338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5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3703638" y="3652838"/>
                  <a:ext cx="41275" cy="87312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3744913" y="3521075"/>
                  <a:ext cx="42862" cy="131763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7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787775" y="3427413"/>
                  <a:ext cx="41275" cy="93662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" name="Line 486"/>
                <p:cNvSpPr>
                  <a:spLocks noChangeShapeType="1"/>
                </p:cNvSpPr>
                <p:nvPr/>
              </p:nvSpPr>
              <p:spPr bwMode="auto">
                <a:xfrm>
                  <a:off x="3829050" y="3427413"/>
                  <a:ext cx="44450" cy="4762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" name="Line 487"/>
                <p:cNvSpPr>
                  <a:spLocks noChangeShapeType="1"/>
                </p:cNvSpPr>
                <p:nvPr/>
              </p:nvSpPr>
              <p:spPr bwMode="auto">
                <a:xfrm>
                  <a:off x="3873500" y="3432175"/>
                  <a:ext cx="39688" cy="10160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2" name="Group 3061"/>
              <p:cNvGrpSpPr/>
              <p:nvPr/>
            </p:nvGrpSpPr>
            <p:grpSpPr>
              <a:xfrm>
                <a:off x="3998913" y="3095625"/>
                <a:ext cx="255587" cy="663575"/>
                <a:chOff x="3998913" y="3095625"/>
                <a:chExt cx="255587" cy="663575"/>
              </a:xfrm>
            </p:grpSpPr>
            <p:sp>
              <p:nvSpPr>
                <p:cNvPr id="6093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3998913" y="3673475"/>
                  <a:ext cx="46037" cy="8572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3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4044950" y="3473450"/>
                  <a:ext cx="41275" cy="20002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4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4086225" y="3235325"/>
                  <a:ext cx="42863" cy="23812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5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4129088" y="3095625"/>
                  <a:ext cx="41275" cy="13970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6" name="Line 534"/>
                <p:cNvSpPr>
                  <a:spLocks noChangeShapeType="1"/>
                </p:cNvSpPr>
                <p:nvPr/>
              </p:nvSpPr>
              <p:spPr bwMode="auto">
                <a:xfrm>
                  <a:off x="4170363" y="3095625"/>
                  <a:ext cx="42862" cy="635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7" name="Line 535"/>
                <p:cNvSpPr>
                  <a:spLocks noChangeShapeType="1"/>
                </p:cNvSpPr>
                <p:nvPr/>
              </p:nvSpPr>
              <p:spPr bwMode="auto">
                <a:xfrm>
                  <a:off x="4213225" y="3101975"/>
                  <a:ext cx="41275" cy="147638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3" name="Group 3062"/>
              <p:cNvGrpSpPr/>
              <p:nvPr/>
            </p:nvGrpSpPr>
            <p:grpSpPr>
              <a:xfrm>
                <a:off x="4341813" y="2916238"/>
                <a:ext cx="254000" cy="823912"/>
                <a:chOff x="4341813" y="2916238"/>
                <a:chExt cx="254000" cy="823912"/>
              </a:xfrm>
            </p:grpSpPr>
            <p:sp>
              <p:nvSpPr>
                <p:cNvPr id="4887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4341813" y="3594100"/>
                  <a:ext cx="42862" cy="14605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8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4384675" y="3298825"/>
                  <a:ext cx="41275" cy="2952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9" name="Line 580"/>
                <p:cNvSpPr>
                  <a:spLocks noChangeShapeType="1"/>
                </p:cNvSpPr>
                <p:nvPr/>
              </p:nvSpPr>
              <p:spPr bwMode="auto">
                <a:xfrm flipV="1">
                  <a:off x="4425950" y="3016250"/>
                  <a:ext cx="44450" cy="2825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0" name="Line 581"/>
                <p:cNvSpPr>
                  <a:spLocks noChangeShapeType="1"/>
                </p:cNvSpPr>
                <p:nvPr/>
              </p:nvSpPr>
              <p:spPr bwMode="auto">
                <a:xfrm flipV="1">
                  <a:off x="4470400" y="2916238"/>
                  <a:ext cx="41275" cy="100012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1" name="Line 582"/>
                <p:cNvSpPr>
                  <a:spLocks noChangeShapeType="1"/>
                </p:cNvSpPr>
                <p:nvPr/>
              </p:nvSpPr>
              <p:spPr bwMode="auto">
                <a:xfrm>
                  <a:off x="4511675" y="2916238"/>
                  <a:ext cx="42863" cy="31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" name="Line 583"/>
                <p:cNvSpPr>
                  <a:spLocks noChangeShapeType="1"/>
                </p:cNvSpPr>
                <p:nvPr/>
              </p:nvSpPr>
              <p:spPr bwMode="auto">
                <a:xfrm>
                  <a:off x="4554538" y="2919413"/>
                  <a:ext cx="41275" cy="1174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4" name="Group 3063"/>
              <p:cNvGrpSpPr/>
              <p:nvPr/>
            </p:nvGrpSpPr>
            <p:grpSpPr>
              <a:xfrm>
                <a:off x="4683125" y="2894013"/>
                <a:ext cx="254000" cy="838200"/>
                <a:chOff x="4683125" y="2894013"/>
                <a:chExt cx="254000" cy="838200"/>
              </a:xfrm>
            </p:grpSpPr>
            <p:sp>
              <p:nvSpPr>
                <p:cNvPr id="3681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4683125" y="3554413"/>
                  <a:ext cx="42863" cy="17780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4725988" y="3228975"/>
                  <a:ext cx="41275" cy="325438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3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4767263" y="2957513"/>
                  <a:ext cx="44450" cy="271462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4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4811713" y="2894013"/>
                  <a:ext cx="39687" cy="6350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Line 631"/>
                <p:cNvSpPr>
                  <a:spLocks noChangeShapeType="1"/>
                </p:cNvSpPr>
                <p:nvPr/>
              </p:nvSpPr>
              <p:spPr bwMode="auto">
                <a:xfrm>
                  <a:off x="4851400" y="2894013"/>
                  <a:ext cx="44450" cy="0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6" name="Line 632"/>
                <p:cNvSpPr>
                  <a:spLocks noChangeShapeType="1"/>
                </p:cNvSpPr>
                <p:nvPr/>
              </p:nvSpPr>
              <p:spPr bwMode="auto">
                <a:xfrm>
                  <a:off x="4895850" y="2894013"/>
                  <a:ext cx="41275" cy="793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65" name="Group 3064"/>
              <p:cNvGrpSpPr/>
              <p:nvPr/>
            </p:nvGrpSpPr>
            <p:grpSpPr>
              <a:xfrm>
                <a:off x="5024438" y="2916238"/>
                <a:ext cx="252412" cy="823912"/>
                <a:chOff x="5024438" y="2916238"/>
                <a:chExt cx="252412" cy="823912"/>
              </a:xfrm>
            </p:grpSpPr>
            <p:sp>
              <p:nvSpPr>
                <p:cNvPr id="3074" name="Line 679"/>
                <p:cNvSpPr>
                  <a:spLocks noChangeShapeType="1"/>
                </p:cNvSpPr>
                <p:nvPr/>
              </p:nvSpPr>
              <p:spPr bwMode="auto">
                <a:xfrm>
                  <a:off x="5192713" y="2916238"/>
                  <a:ext cx="41275" cy="3175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5" name="Group 3074"/>
                <p:cNvGrpSpPr/>
                <p:nvPr/>
              </p:nvGrpSpPr>
              <p:grpSpPr>
                <a:xfrm>
                  <a:off x="5024438" y="2916238"/>
                  <a:ext cx="252412" cy="823912"/>
                  <a:chOff x="5024438" y="2916238"/>
                  <a:chExt cx="252412" cy="823912"/>
                </a:xfrm>
              </p:grpSpPr>
              <p:sp>
                <p:nvSpPr>
                  <p:cNvPr id="3076" name="Line 6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24438" y="3594100"/>
                    <a:ext cx="39687" cy="146050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8" name="Line 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64125" y="3298825"/>
                    <a:ext cx="44450" cy="295275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" name="Line 6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8575" y="3019425"/>
                    <a:ext cx="41275" cy="279400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49850" y="2916238"/>
                    <a:ext cx="42863" cy="103187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0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5233988" y="2919413"/>
                    <a:ext cx="42862" cy="117475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66" name="Group 3065"/>
              <p:cNvGrpSpPr/>
              <p:nvPr/>
            </p:nvGrpSpPr>
            <p:grpSpPr>
              <a:xfrm>
                <a:off x="5364163" y="3095625"/>
                <a:ext cx="254000" cy="663575"/>
                <a:chOff x="5364163" y="3095625"/>
                <a:chExt cx="254000" cy="663575"/>
              </a:xfrm>
            </p:grpSpPr>
            <p:sp>
              <p:nvSpPr>
                <p:cNvPr id="3067" name="Line 727"/>
                <p:cNvSpPr>
                  <a:spLocks noChangeShapeType="1"/>
                </p:cNvSpPr>
                <p:nvPr/>
              </p:nvSpPr>
              <p:spPr bwMode="auto">
                <a:xfrm>
                  <a:off x="5534025" y="3095625"/>
                  <a:ext cx="41275" cy="7938"/>
                </a:xfrm>
                <a:prstGeom prst="line">
                  <a:avLst/>
                </a:prstGeom>
                <a:noFill/>
                <a:ln w="28575">
                  <a:solidFill>
                    <a:srgbClr val="5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68" name="Group 3067"/>
                <p:cNvGrpSpPr/>
                <p:nvPr/>
              </p:nvGrpSpPr>
              <p:grpSpPr>
                <a:xfrm>
                  <a:off x="5364163" y="3095625"/>
                  <a:ext cx="254000" cy="663575"/>
                  <a:chOff x="5364163" y="3095625"/>
                  <a:chExt cx="254000" cy="663575"/>
                </a:xfrm>
              </p:grpSpPr>
              <p:sp>
                <p:nvSpPr>
                  <p:cNvPr id="3069" name="Line 7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64163" y="3673475"/>
                    <a:ext cx="41275" cy="85725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0" name="Line 7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05438" y="3475038"/>
                    <a:ext cx="44450" cy="198437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1" name="Line 7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49888" y="3236913"/>
                    <a:ext cx="39687" cy="238125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2" name="Line 7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9575" y="3095625"/>
                    <a:ext cx="44450" cy="141288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5575300" y="3103563"/>
                    <a:ext cx="42863" cy="149225"/>
                  </a:xfrm>
                  <a:prstGeom prst="line">
                    <a:avLst/>
                  </a:prstGeom>
                  <a:noFill/>
                  <a:ln w="28575">
                    <a:solidFill>
                      <a:srgbClr val="5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190" name="Group 6189"/>
            <p:cNvGrpSpPr/>
            <p:nvPr/>
          </p:nvGrpSpPr>
          <p:grpSpPr>
            <a:xfrm>
              <a:off x="5875338" y="2890838"/>
              <a:ext cx="2300287" cy="879475"/>
              <a:chOff x="5875338" y="2890838"/>
              <a:chExt cx="2300287" cy="879475"/>
            </a:xfrm>
          </p:grpSpPr>
          <p:sp>
            <p:nvSpPr>
              <p:cNvPr id="6191" name="Line 872"/>
              <p:cNvSpPr>
                <a:spLocks noChangeShapeType="1"/>
              </p:cNvSpPr>
              <p:nvPr/>
            </p:nvSpPr>
            <p:spPr bwMode="auto">
              <a:xfrm>
                <a:off x="6727825" y="2927350"/>
                <a:ext cx="41275" cy="1588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920"/>
              <p:cNvSpPr>
                <a:spLocks noChangeShapeType="1"/>
              </p:cNvSpPr>
              <p:nvPr/>
            </p:nvSpPr>
            <p:spPr bwMode="auto">
              <a:xfrm>
                <a:off x="7069138" y="2890838"/>
                <a:ext cx="41275" cy="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968"/>
              <p:cNvSpPr>
                <a:spLocks noChangeShapeType="1"/>
              </p:cNvSpPr>
              <p:nvPr/>
            </p:nvSpPr>
            <p:spPr bwMode="auto">
              <a:xfrm>
                <a:off x="7410450" y="2890838"/>
                <a:ext cx="39688" cy="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771"/>
              <p:cNvSpPr>
                <a:spLocks noChangeShapeType="1"/>
              </p:cNvSpPr>
              <p:nvPr/>
            </p:nvSpPr>
            <p:spPr bwMode="auto">
              <a:xfrm flipV="1">
                <a:off x="5875338" y="3732213"/>
                <a:ext cx="39687" cy="3810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772"/>
              <p:cNvSpPr>
                <a:spLocks noChangeShapeType="1"/>
              </p:cNvSpPr>
              <p:nvPr/>
            </p:nvSpPr>
            <p:spPr bwMode="auto">
              <a:xfrm flipV="1">
                <a:off x="5915025" y="3652838"/>
                <a:ext cx="44450" cy="793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773"/>
              <p:cNvSpPr>
                <a:spLocks noChangeShapeType="1"/>
              </p:cNvSpPr>
              <p:nvPr/>
            </p:nvSpPr>
            <p:spPr bwMode="auto">
              <a:xfrm flipV="1">
                <a:off x="5959475" y="3552825"/>
                <a:ext cx="41275" cy="10001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774"/>
              <p:cNvSpPr>
                <a:spLocks noChangeShapeType="1"/>
              </p:cNvSpPr>
              <p:nvPr/>
            </p:nvSpPr>
            <p:spPr bwMode="auto">
              <a:xfrm flipV="1">
                <a:off x="6000750" y="3486150"/>
                <a:ext cx="46038" cy="666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Line 775"/>
              <p:cNvSpPr>
                <a:spLocks noChangeShapeType="1"/>
              </p:cNvSpPr>
              <p:nvPr/>
            </p:nvSpPr>
            <p:spPr bwMode="auto">
              <a:xfrm>
                <a:off x="6046788" y="3486150"/>
                <a:ext cx="41275" cy="1588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Line 776"/>
              <p:cNvSpPr>
                <a:spLocks noChangeShapeType="1"/>
              </p:cNvSpPr>
              <p:nvPr/>
            </p:nvSpPr>
            <p:spPr bwMode="auto">
              <a:xfrm>
                <a:off x="6088063" y="3487738"/>
                <a:ext cx="42862" cy="698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Line 820"/>
              <p:cNvSpPr>
                <a:spLocks noChangeShapeType="1"/>
              </p:cNvSpPr>
              <p:nvPr/>
            </p:nvSpPr>
            <p:spPr bwMode="auto">
              <a:xfrm flipV="1">
                <a:off x="6215063" y="3627438"/>
                <a:ext cx="41275" cy="11271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821"/>
              <p:cNvSpPr>
                <a:spLocks noChangeShapeType="1"/>
              </p:cNvSpPr>
              <p:nvPr/>
            </p:nvSpPr>
            <p:spPr bwMode="auto">
              <a:xfrm flipV="1">
                <a:off x="6256338" y="3436938"/>
                <a:ext cx="44450" cy="19050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822"/>
              <p:cNvSpPr>
                <a:spLocks noChangeShapeType="1"/>
              </p:cNvSpPr>
              <p:nvPr/>
            </p:nvSpPr>
            <p:spPr bwMode="auto">
              <a:xfrm flipV="1">
                <a:off x="6300788" y="3248025"/>
                <a:ext cx="42862" cy="18891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Line 823"/>
              <p:cNvSpPr>
                <a:spLocks noChangeShapeType="1"/>
              </p:cNvSpPr>
              <p:nvPr/>
            </p:nvSpPr>
            <p:spPr bwMode="auto">
              <a:xfrm flipV="1">
                <a:off x="6343650" y="3141663"/>
                <a:ext cx="42863" cy="10636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Line 824"/>
              <p:cNvSpPr>
                <a:spLocks noChangeShapeType="1"/>
              </p:cNvSpPr>
              <p:nvPr/>
            </p:nvSpPr>
            <p:spPr bwMode="auto">
              <a:xfrm>
                <a:off x="6386513" y="3141663"/>
                <a:ext cx="41275" cy="63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Line 825"/>
              <p:cNvSpPr>
                <a:spLocks noChangeShapeType="1"/>
              </p:cNvSpPr>
              <p:nvPr/>
            </p:nvSpPr>
            <p:spPr bwMode="auto">
              <a:xfrm>
                <a:off x="6427788" y="3148013"/>
                <a:ext cx="44450" cy="11271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Line 868"/>
              <p:cNvSpPr>
                <a:spLocks noChangeShapeType="1"/>
              </p:cNvSpPr>
              <p:nvPr/>
            </p:nvSpPr>
            <p:spPr bwMode="auto">
              <a:xfrm flipV="1">
                <a:off x="6556375" y="3475038"/>
                <a:ext cx="41275" cy="20796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Line 869"/>
              <p:cNvSpPr>
                <a:spLocks noChangeShapeType="1"/>
              </p:cNvSpPr>
              <p:nvPr/>
            </p:nvSpPr>
            <p:spPr bwMode="auto">
              <a:xfrm flipV="1">
                <a:off x="6597650" y="3190875"/>
                <a:ext cx="46038" cy="28416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Line 870"/>
              <p:cNvSpPr>
                <a:spLocks noChangeShapeType="1"/>
              </p:cNvSpPr>
              <p:nvPr/>
            </p:nvSpPr>
            <p:spPr bwMode="auto">
              <a:xfrm flipV="1">
                <a:off x="6643688" y="2990850"/>
                <a:ext cx="41275" cy="20002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Line 871"/>
              <p:cNvSpPr>
                <a:spLocks noChangeShapeType="1"/>
              </p:cNvSpPr>
              <p:nvPr/>
            </p:nvSpPr>
            <p:spPr bwMode="auto">
              <a:xfrm flipV="1">
                <a:off x="6684963" y="2927350"/>
                <a:ext cx="42862" cy="6350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Line 873"/>
              <p:cNvSpPr>
                <a:spLocks noChangeShapeType="1"/>
              </p:cNvSpPr>
              <p:nvPr/>
            </p:nvSpPr>
            <p:spPr bwMode="auto">
              <a:xfrm>
                <a:off x="6769100" y="2928938"/>
                <a:ext cx="42863" cy="7302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Line 916"/>
              <p:cNvSpPr>
                <a:spLocks noChangeShapeType="1"/>
              </p:cNvSpPr>
              <p:nvPr/>
            </p:nvSpPr>
            <p:spPr bwMode="auto">
              <a:xfrm flipV="1">
                <a:off x="6897688" y="3344863"/>
                <a:ext cx="41275" cy="2825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917"/>
              <p:cNvSpPr>
                <a:spLocks noChangeShapeType="1"/>
              </p:cNvSpPr>
              <p:nvPr/>
            </p:nvSpPr>
            <p:spPr bwMode="auto">
              <a:xfrm flipV="1">
                <a:off x="6938963" y="3035300"/>
                <a:ext cx="46037" cy="30956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Line 918"/>
              <p:cNvSpPr>
                <a:spLocks noChangeShapeType="1"/>
              </p:cNvSpPr>
              <p:nvPr/>
            </p:nvSpPr>
            <p:spPr bwMode="auto">
              <a:xfrm flipV="1">
                <a:off x="6985000" y="2906713"/>
                <a:ext cx="39688" cy="128587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Line 919"/>
              <p:cNvSpPr>
                <a:spLocks noChangeShapeType="1"/>
              </p:cNvSpPr>
              <p:nvPr/>
            </p:nvSpPr>
            <p:spPr bwMode="auto">
              <a:xfrm flipV="1">
                <a:off x="7024688" y="2890838"/>
                <a:ext cx="44450" cy="158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Line 964"/>
              <p:cNvSpPr>
                <a:spLocks noChangeShapeType="1"/>
              </p:cNvSpPr>
              <p:nvPr/>
            </p:nvSpPr>
            <p:spPr bwMode="auto">
              <a:xfrm flipV="1">
                <a:off x="7237413" y="3294063"/>
                <a:ext cx="41275" cy="30956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Line 965"/>
              <p:cNvSpPr>
                <a:spLocks noChangeShapeType="1"/>
              </p:cNvSpPr>
              <p:nvPr/>
            </p:nvSpPr>
            <p:spPr bwMode="auto">
              <a:xfrm flipV="1">
                <a:off x="7278688" y="2989263"/>
                <a:ext cx="46037" cy="30480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Line 966"/>
              <p:cNvSpPr>
                <a:spLocks noChangeShapeType="1"/>
              </p:cNvSpPr>
              <p:nvPr/>
            </p:nvSpPr>
            <p:spPr bwMode="auto">
              <a:xfrm flipV="1">
                <a:off x="7324725" y="2894013"/>
                <a:ext cx="41275" cy="952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Line 967"/>
              <p:cNvSpPr>
                <a:spLocks noChangeShapeType="1"/>
              </p:cNvSpPr>
              <p:nvPr/>
            </p:nvSpPr>
            <p:spPr bwMode="auto">
              <a:xfrm flipV="1">
                <a:off x="7366000" y="2890838"/>
                <a:ext cx="44450" cy="31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Line 969"/>
              <p:cNvSpPr>
                <a:spLocks noChangeShapeType="1"/>
              </p:cNvSpPr>
              <p:nvPr/>
            </p:nvSpPr>
            <p:spPr bwMode="auto">
              <a:xfrm>
                <a:off x="7450138" y="2890838"/>
                <a:ext cx="44450" cy="63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Line 1013"/>
              <p:cNvSpPr>
                <a:spLocks noChangeShapeType="1"/>
              </p:cNvSpPr>
              <p:nvPr/>
            </p:nvSpPr>
            <p:spPr bwMode="auto">
              <a:xfrm flipV="1">
                <a:off x="7578725" y="3344863"/>
                <a:ext cx="41275" cy="2825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Line 1014"/>
              <p:cNvSpPr>
                <a:spLocks noChangeShapeType="1"/>
              </p:cNvSpPr>
              <p:nvPr/>
            </p:nvSpPr>
            <p:spPr bwMode="auto">
              <a:xfrm flipV="1">
                <a:off x="7620000" y="3035300"/>
                <a:ext cx="46038" cy="309563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Line 1015"/>
              <p:cNvSpPr>
                <a:spLocks noChangeShapeType="1"/>
              </p:cNvSpPr>
              <p:nvPr/>
            </p:nvSpPr>
            <p:spPr bwMode="auto">
              <a:xfrm flipV="1">
                <a:off x="7666038" y="2906713"/>
                <a:ext cx="41275" cy="128587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Line 1016"/>
              <p:cNvSpPr>
                <a:spLocks noChangeShapeType="1"/>
              </p:cNvSpPr>
              <p:nvPr/>
            </p:nvSpPr>
            <p:spPr bwMode="auto">
              <a:xfrm flipV="1">
                <a:off x="7707313" y="2890838"/>
                <a:ext cx="42862" cy="158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Line 1017"/>
              <p:cNvSpPr>
                <a:spLocks noChangeShapeType="1"/>
              </p:cNvSpPr>
              <p:nvPr/>
            </p:nvSpPr>
            <p:spPr bwMode="auto">
              <a:xfrm>
                <a:off x="7750175" y="2890838"/>
                <a:ext cx="41275" cy="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Line 1018"/>
              <p:cNvSpPr>
                <a:spLocks noChangeShapeType="1"/>
              </p:cNvSpPr>
              <p:nvPr/>
            </p:nvSpPr>
            <p:spPr bwMode="auto">
              <a:xfrm>
                <a:off x="7791450" y="2890838"/>
                <a:ext cx="44450" cy="190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Line 1061"/>
              <p:cNvSpPr>
                <a:spLocks noChangeShapeType="1"/>
              </p:cNvSpPr>
              <p:nvPr/>
            </p:nvSpPr>
            <p:spPr bwMode="auto">
              <a:xfrm flipV="1">
                <a:off x="7920038" y="3478213"/>
                <a:ext cx="41275" cy="204787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Line 1062"/>
              <p:cNvSpPr>
                <a:spLocks noChangeShapeType="1"/>
              </p:cNvSpPr>
              <p:nvPr/>
            </p:nvSpPr>
            <p:spPr bwMode="auto">
              <a:xfrm flipV="1">
                <a:off x="7961313" y="3190875"/>
                <a:ext cx="46037" cy="287338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Line 1063"/>
              <p:cNvSpPr>
                <a:spLocks noChangeShapeType="1"/>
              </p:cNvSpPr>
              <p:nvPr/>
            </p:nvSpPr>
            <p:spPr bwMode="auto">
              <a:xfrm flipV="1">
                <a:off x="8007350" y="2994025"/>
                <a:ext cx="41275" cy="196850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Line 1064"/>
              <p:cNvSpPr>
                <a:spLocks noChangeShapeType="1"/>
              </p:cNvSpPr>
              <p:nvPr/>
            </p:nvSpPr>
            <p:spPr bwMode="auto">
              <a:xfrm flipV="1">
                <a:off x="8048625" y="2927350"/>
                <a:ext cx="42863" cy="66675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Line 1065"/>
              <p:cNvSpPr>
                <a:spLocks noChangeShapeType="1"/>
              </p:cNvSpPr>
              <p:nvPr/>
            </p:nvSpPr>
            <p:spPr bwMode="auto">
              <a:xfrm>
                <a:off x="8091488" y="2927350"/>
                <a:ext cx="41275" cy="1588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1066"/>
              <p:cNvSpPr>
                <a:spLocks noChangeShapeType="1"/>
              </p:cNvSpPr>
              <p:nvPr/>
            </p:nvSpPr>
            <p:spPr bwMode="auto">
              <a:xfrm>
                <a:off x="8132763" y="2928938"/>
                <a:ext cx="42862" cy="74612"/>
              </a:xfrm>
              <a:prstGeom prst="line">
                <a:avLst/>
              </a:prstGeom>
              <a:noFill/>
              <a:ln w="28575">
                <a:solidFill>
                  <a:srgbClr val="5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38200" y="91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6232" name="TextBox 6231"/>
            <p:cNvSpPr txBox="1"/>
            <p:nvPr/>
          </p:nvSpPr>
          <p:spPr>
            <a:xfrm>
              <a:off x="4495800" y="91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Model</a:t>
              </a:r>
            </a:p>
          </p:txBody>
        </p:sp>
        <p:sp>
          <p:nvSpPr>
            <p:cNvPr id="6233" name="TextBox 6232"/>
            <p:cNvSpPr txBox="1"/>
            <p:nvPr/>
          </p:nvSpPr>
          <p:spPr>
            <a:xfrm>
              <a:off x="7086600" y="91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Model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966" y="115466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6234" name="TextBox 6233"/>
            <p:cNvSpPr txBox="1"/>
            <p:nvPr/>
          </p:nvSpPr>
          <p:spPr>
            <a:xfrm>
              <a:off x="381000" y="2057400"/>
              <a:ext cx="330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-6</a:t>
              </a:r>
            </a:p>
          </p:txBody>
        </p:sp>
        <p:sp>
          <p:nvSpPr>
            <p:cNvPr id="6235" name="TextBox 6234"/>
            <p:cNvSpPr txBox="1"/>
            <p:nvPr/>
          </p:nvSpPr>
          <p:spPr>
            <a:xfrm>
              <a:off x="435966" y="160603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132229" y="1632038"/>
              <a:ext cx="93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% signal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3883223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Row</a:t>
              </a:r>
            </a:p>
          </p:txBody>
        </p:sp>
        <p:sp>
          <p:nvSpPr>
            <p:cNvPr id="6236" name="TextBox 6235"/>
            <p:cNvSpPr txBox="1"/>
            <p:nvPr/>
          </p:nvSpPr>
          <p:spPr>
            <a:xfrm rot="16200000">
              <a:off x="-360829" y="3104030"/>
              <a:ext cx="93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% signal</a:t>
              </a:r>
            </a:p>
          </p:txBody>
        </p:sp>
        <p:sp>
          <p:nvSpPr>
            <p:cNvPr id="6237" name="TextBox 6236"/>
            <p:cNvSpPr txBox="1"/>
            <p:nvPr/>
          </p:nvSpPr>
          <p:spPr>
            <a:xfrm>
              <a:off x="228600" y="2370891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6239" name="TextBox 6238"/>
            <p:cNvSpPr txBox="1"/>
            <p:nvPr/>
          </p:nvSpPr>
          <p:spPr>
            <a:xfrm>
              <a:off x="228600" y="3654623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6240" name="TextBox 6239"/>
            <p:cNvSpPr txBox="1"/>
            <p:nvPr/>
          </p:nvSpPr>
          <p:spPr>
            <a:xfrm>
              <a:off x="228600" y="29718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4267200"/>
              <a:ext cx="122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Small faces</a:t>
              </a:r>
            </a:p>
          </p:txBody>
        </p:sp>
        <p:sp>
          <p:nvSpPr>
            <p:cNvPr id="6241" name="TextBox 6240"/>
            <p:cNvSpPr txBox="1"/>
            <p:nvPr/>
          </p:nvSpPr>
          <p:spPr>
            <a:xfrm>
              <a:off x="3886200" y="4267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Medium faces</a:t>
              </a:r>
            </a:p>
          </p:txBody>
        </p:sp>
        <p:sp>
          <p:nvSpPr>
            <p:cNvPr id="6242" name="TextBox 6241"/>
            <p:cNvSpPr txBox="1"/>
            <p:nvPr/>
          </p:nvSpPr>
          <p:spPr>
            <a:xfrm>
              <a:off x="6553200" y="42672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Large faces</a:t>
              </a:r>
            </a:p>
          </p:txBody>
        </p:sp>
        <p:grpSp>
          <p:nvGrpSpPr>
            <p:cNvPr id="6249" name="Group 6248"/>
            <p:cNvGrpSpPr/>
            <p:nvPr/>
          </p:nvGrpSpPr>
          <p:grpSpPr>
            <a:xfrm>
              <a:off x="762000" y="3962400"/>
              <a:ext cx="2333061" cy="307777"/>
              <a:chOff x="762000" y="3962400"/>
              <a:chExt cx="2333061" cy="307777"/>
            </a:xfrm>
          </p:grpSpPr>
          <p:sp>
            <p:nvSpPr>
              <p:cNvPr id="6250" name="TextBox 6249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6251" name="TextBox 6250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6252" name="TextBox 6251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6253" name="TextBox 6252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6254" name="TextBox 6253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6255" name="TextBox 6254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6256" name="TextBox 6255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grpSp>
          <p:nvGrpSpPr>
            <p:cNvPr id="6257" name="Group 6256"/>
            <p:cNvGrpSpPr/>
            <p:nvPr/>
          </p:nvGrpSpPr>
          <p:grpSpPr>
            <a:xfrm>
              <a:off x="3305739" y="3962400"/>
              <a:ext cx="2333061" cy="307777"/>
              <a:chOff x="762000" y="3962400"/>
              <a:chExt cx="2333061" cy="307777"/>
            </a:xfrm>
          </p:grpSpPr>
          <p:sp>
            <p:nvSpPr>
              <p:cNvPr id="6258" name="TextBox 6257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6259" name="TextBox 6258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6260" name="TextBox 6259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6261" name="TextBox 6260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6262" name="TextBox 6261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6263" name="TextBox 6262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6264" name="TextBox 6263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grpSp>
          <p:nvGrpSpPr>
            <p:cNvPr id="6265" name="Group 6264"/>
            <p:cNvGrpSpPr/>
            <p:nvPr/>
          </p:nvGrpSpPr>
          <p:grpSpPr>
            <a:xfrm>
              <a:off x="5896539" y="3962400"/>
              <a:ext cx="2333061" cy="307777"/>
              <a:chOff x="762000" y="3962400"/>
              <a:chExt cx="2333061" cy="307777"/>
            </a:xfrm>
          </p:grpSpPr>
          <p:sp>
            <p:nvSpPr>
              <p:cNvPr id="6266" name="TextBox 6265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6267" name="TextBox 6266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6268" name="TextBox 6267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6269" name="TextBox 6268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6270" name="TextBox 6269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6271" name="TextBox 6270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6272" name="TextBox 6271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sp>
          <p:nvSpPr>
            <p:cNvPr id="6273" name="TextBox 6272"/>
            <p:cNvSpPr txBox="1"/>
            <p:nvPr/>
          </p:nvSpPr>
          <p:spPr>
            <a:xfrm>
              <a:off x="914400" y="2438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6274" name="TextBox 6273"/>
            <p:cNvSpPr txBox="1"/>
            <p:nvPr/>
          </p:nvSpPr>
          <p:spPr>
            <a:xfrm>
              <a:off x="914400" y="2633246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Model</a:t>
              </a:r>
            </a:p>
          </p:txBody>
        </p:sp>
      </p:grpSp>
      <p:sp>
        <p:nvSpPr>
          <p:cNvPr id="1472" name="TextBox 1471"/>
          <p:cNvSpPr txBox="1"/>
          <p:nvPr/>
        </p:nvSpPr>
        <p:spPr>
          <a:xfrm>
            <a:off x="1524001" y="36765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B3"/>
                </a:solidFill>
              </a:rPr>
              <a:t>We can use the pRF to predict the voxel’s </a:t>
            </a:r>
          </a:p>
          <a:p>
            <a:pPr algn="ctr"/>
            <a:r>
              <a:rPr lang="en-US" sz="3200" b="1" dirty="0">
                <a:solidFill>
                  <a:srgbClr val="0000B3"/>
                </a:solidFill>
              </a:rPr>
              <a:t>response to medium and large faces</a:t>
            </a:r>
          </a:p>
        </p:txBody>
      </p:sp>
      <p:sp>
        <p:nvSpPr>
          <p:cNvPr id="1473" name="TextBox 1472"/>
          <p:cNvSpPr txBox="1"/>
          <p:nvPr/>
        </p:nvSpPr>
        <p:spPr>
          <a:xfrm>
            <a:off x="6003092" y="6502721"/>
            <a:ext cx="466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376092"/>
                </a:solidFill>
              </a:rPr>
              <a:t>Kay, Weiner, Grill-Spector, Current Biology, 2015</a:t>
            </a:r>
          </a:p>
        </p:txBody>
      </p:sp>
      <p:sp>
        <p:nvSpPr>
          <p:cNvPr id="1474" name="TextBox 1473"/>
          <p:cNvSpPr txBox="1"/>
          <p:nvPr/>
        </p:nvSpPr>
        <p:spPr>
          <a:xfrm flipH="1">
            <a:off x="2060529" y="5543461"/>
            <a:ext cx="822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example left IOG voxel responds to faces in the lower right visual field</a:t>
            </a:r>
          </a:p>
        </p:txBody>
      </p:sp>
      <p:sp>
        <p:nvSpPr>
          <p:cNvPr id="1493" name="TextBox 1492"/>
          <p:cNvSpPr txBox="1"/>
          <p:nvPr/>
        </p:nvSpPr>
        <p:spPr>
          <a:xfrm>
            <a:off x="3731145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1494" name="TextBox 1493"/>
          <p:cNvSpPr txBox="1"/>
          <p:nvPr/>
        </p:nvSpPr>
        <p:spPr>
          <a:xfrm rot="16200000">
            <a:off x="3832242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  <p:sp>
        <p:nvSpPr>
          <p:cNvPr id="1495" name="TextBox 1494"/>
          <p:cNvSpPr txBox="1"/>
          <p:nvPr/>
        </p:nvSpPr>
        <p:spPr>
          <a:xfrm>
            <a:off x="7315787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1496" name="TextBox 1495"/>
          <p:cNvSpPr txBox="1"/>
          <p:nvPr/>
        </p:nvSpPr>
        <p:spPr>
          <a:xfrm rot="16200000">
            <a:off x="7362836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  <p:sp>
        <p:nvSpPr>
          <p:cNvPr id="1497" name="TextBox 1496"/>
          <p:cNvSpPr txBox="1"/>
          <p:nvPr/>
        </p:nvSpPr>
        <p:spPr>
          <a:xfrm>
            <a:off x="9969384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1498" name="TextBox 1497"/>
          <p:cNvSpPr txBox="1"/>
          <p:nvPr/>
        </p:nvSpPr>
        <p:spPr>
          <a:xfrm rot="16200000">
            <a:off x="10056969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398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1" y="1828800"/>
            <a:ext cx="8508999" cy="3722132"/>
            <a:chOff x="-76199" y="914400"/>
            <a:chExt cx="8508999" cy="3722132"/>
          </a:xfrm>
        </p:grpSpPr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74763"/>
              <a:ext cx="1254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661988" y="1279525"/>
              <a:ext cx="100012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" y="1274763"/>
              <a:ext cx="1254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 flipH="1">
              <a:off x="661988" y="2322513"/>
              <a:ext cx="1000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661988" y="1279525"/>
              <a:ext cx="1000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762000" y="1279525"/>
              <a:ext cx="0" cy="1042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508000" y="4433888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508000" y="2486025"/>
              <a:ext cx="0" cy="19478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508000" y="3786188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>
              <a:off x="508000" y="3135313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>
              <a:off x="508000" y="2486025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>
              <a:off x="509588" y="3786188"/>
              <a:ext cx="79232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741363" y="3786188"/>
              <a:ext cx="42862" cy="1666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741363" y="3786188"/>
              <a:ext cx="0" cy="166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>
              <a:off x="741363" y="395287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784225" y="3786188"/>
              <a:ext cx="0" cy="166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flipH="1">
              <a:off x="7413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784225" y="3786188"/>
              <a:ext cx="41275" cy="1460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>
              <a:off x="784225" y="3786188"/>
              <a:ext cx="0" cy="146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784225" y="39322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 flipV="1">
              <a:off x="825500" y="3786188"/>
              <a:ext cx="0" cy="1460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 flipH="1">
              <a:off x="7842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825500" y="3708400"/>
              <a:ext cx="42863" cy="777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 flipV="1">
              <a:off x="825500" y="3708400"/>
              <a:ext cx="0" cy="777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825500" y="370840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868363" y="3708400"/>
              <a:ext cx="0" cy="777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 flipH="1">
              <a:off x="8255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868363" y="3786188"/>
              <a:ext cx="41275" cy="247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73"/>
            <p:cNvSpPr>
              <a:spLocks noChangeShapeType="1"/>
            </p:cNvSpPr>
            <p:nvPr/>
          </p:nvSpPr>
          <p:spPr bwMode="auto">
            <a:xfrm>
              <a:off x="868363" y="3786188"/>
              <a:ext cx="0" cy="247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>
              <a:off x="868363" y="40338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 flipV="1">
              <a:off x="909638" y="3786188"/>
              <a:ext cx="0" cy="247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76"/>
            <p:cNvSpPr>
              <a:spLocks noChangeShapeType="1"/>
            </p:cNvSpPr>
            <p:nvPr/>
          </p:nvSpPr>
          <p:spPr bwMode="auto">
            <a:xfrm flipH="1">
              <a:off x="8683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9096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 flipH="1">
              <a:off x="9096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954088" y="3665538"/>
              <a:ext cx="39687" cy="120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 flipV="1">
              <a:off x="954088" y="3665538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>
              <a:off x="954088" y="366553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>
              <a:off x="993775" y="3665538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 flipH="1">
              <a:off x="954088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993775" y="3773488"/>
              <a:ext cx="47625" cy="12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 flipV="1">
              <a:off x="993775" y="3773488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993775" y="37734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>
              <a:off x="1041400" y="3773488"/>
              <a:ext cx="0" cy="12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 flipH="1">
              <a:off x="993775" y="37861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 flipV="1">
              <a:off x="1020763" y="3732213"/>
              <a:ext cx="0" cy="841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 flipV="1">
              <a:off x="974725" y="3636963"/>
              <a:ext cx="0" cy="539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 flipV="1">
              <a:off x="933450" y="3706813"/>
              <a:ext cx="0" cy="1587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Line 92"/>
            <p:cNvSpPr>
              <a:spLocks noChangeShapeType="1"/>
            </p:cNvSpPr>
            <p:nvPr/>
          </p:nvSpPr>
          <p:spPr bwMode="auto">
            <a:xfrm flipV="1">
              <a:off x="889000" y="3824288"/>
              <a:ext cx="0" cy="417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V="1">
              <a:off x="847725" y="3590925"/>
              <a:ext cx="0" cy="234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Line 94"/>
            <p:cNvSpPr>
              <a:spLocks noChangeShapeType="1"/>
            </p:cNvSpPr>
            <p:nvPr/>
          </p:nvSpPr>
          <p:spPr bwMode="auto">
            <a:xfrm flipV="1">
              <a:off x="804863" y="3821113"/>
              <a:ext cx="0" cy="2238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Line 95"/>
            <p:cNvSpPr>
              <a:spLocks noChangeShapeType="1"/>
            </p:cNvSpPr>
            <p:nvPr/>
          </p:nvSpPr>
          <p:spPr bwMode="auto">
            <a:xfrm flipV="1">
              <a:off x="763588" y="3890963"/>
              <a:ext cx="0" cy="1254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 flipV="1">
              <a:off x="763588" y="3783013"/>
              <a:ext cx="412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 flipV="1">
              <a:off x="804863" y="3778250"/>
              <a:ext cx="428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 flipV="1">
              <a:off x="847725" y="3765550"/>
              <a:ext cx="41275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 flipV="1">
              <a:off x="889000" y="3757613"/>
              <a:ext cx="4445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Line 100"/>
            <p:cNvSpPr>
              <a:spLocks noChangeShapeType="1"/>
            </p:cNvSpPr>
            <p:nvPr/>
          </p:nvSpPr>
          <p:spPr bwMode="auto">
            <a:xfrm>
              <a:off x="933450" y="3757613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Line 101"/>
            <p:cNvSpPr>
              <a:spLocks noChangeShapeType="1"/>
            </p:cNvSpPr>
            <p:nvPr/>
          </p:nvSpPr>
          <p:spPr bwMode="auto">
            <a:xfrm>
              <a:off x="974725" y="3757613"/>
              <a:ext cx="46038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1081088" y="3786188"/>
              <a:ext cx="44450" cy="666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Line 103"/>
            <p:cNvSpPr>
              <a:spLocks noChangeShapeType="1"/>
            </p:cNvSpPr>
            <p:nvPr/>
          </p:nvSpPr>
          <p:spPr bwMode="auto">
            <a:xfrm>
              <a:off x="1081088" y="3786188"/>
              <a:ext cx="0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Line 104"/>
            <p:cNvSpPr>
              <a:spLocks noChangeShapeType="1"/>
            </p:cNvSpPr>
            <p:nvPr/>
          </p:nvSpPr>
          <p:spPr bwMode="auto">
            <a:xfrm>
              <a:off x="1081088" y="38528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Line 105"/>
            <p:cNvSpPr>
              <a:spLocks noChangeShapeType="1"/>
            </p:cNvSpPr>
            <p:nvPr/>
          </p:nvSpPr>
          <p:spPr bwMode="auto">
            <a:xfrm flipV="1">
              <a:off x="1125538" y="3786188"/>
              <a:ext cx="0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106"/>
            <p:cNvSpPr>
              <a:spLocks noChangeShapeType="1"/>
            </p:cNvSpPr>
            <p:nvPr/>
          </p:nvSpPr>
          <p:spPr bwMode="auto">
            <a:xfrm flipH="1">
              <a:off x="10810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125538" y="3733800"/>
              <a:ext cx="41275" cy="523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 flipV="1">
              <a:off x="1125538" y="3733800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Line 109"/>
            <p:cNvSpPr>
              <a:spLocks noChangeShapeType="1"/>
            </p:cNvSpPr>
            <p:nvPr/>
          </p:nvSpPr>
          <p:spPr bwMode="auto">
            <a:xfrm>
              <a:off x="1125538" y="37338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>
              <a:off x="1166813" y="3733800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 flipH="1">
              <a:off x="11255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1166813" y="3786188"/>
              <a:ext cx="42862" cy="1127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>
              <a:off x="1166813" y="3786188"/>
              <a:ext cx="0" cy="1127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>
              <a:off x="1166813" y="389890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 flipV="1">
              <a:off x="1209675" y="3786188"/>
              <a:ext cx="0" cy="1127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 flipH="1">
              <a:off x="11668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1209675" y="3654425"/>
              <a:ext cx="41275" cy="131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 flipV="1">
              <a:off x="1209675" y="3654425"/>
              <a:ext cx="0" cy="131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Line 119"/>
            <p:cNvSpPr>
              <a:spLocks noChangeShapeType="1"/>
            </p:cNvSpPr>
            <p:nvPr/>
          </p:nvSpPr>
          <p:spPr bwMode="auto">
            <a:xfrm>
              <a:off x="1209675" y="3654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>
              <a:off x="1250950" y="3654425"/>
              <a:ext cx="0" cy="131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 flipH="1">
              <a:off x="12096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1250950" y="3786188"/>
              <a:ext cx="42863" cy="1063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Line 123"/>
            <p:cNvSpPr>
              <a:spLocks noChangeShapeType="1"/>
            </p:cNvSpPr>
            <p:nvPr/>
          </p:nvSpPr>
          <p:spPr bwMode="auto">
            <a:xfrm>
              <a:off x="1250950" y="3786188"/>
              <a:ext cx="0" cy="106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124"/>
            <p:cNvSpPr>
              <a:spLocks noChangeShapeType="1"/>
            </p:cNvSpPr>
            <p:nvPr/>
          </p:nvSpPr>
          <p:spPr bwMode="auto">
            <a:xfrm>
              <a:off x="1250950" y="389255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Line 125"/>
            <p:cNvSpPr>
              <a:spLocks noChangeShapeType="1"/>
            </p:cNvSpPr>
            <p:nvPr/>
          </p:nvSpPr>
          <p:spPr bwMode="auto">
            <a:xfrm flipV="1">
              <a:off x="1293813" y="3786188"/>
              <a:ext cx="0" cy="106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 flipH="1">
              <a:off x="12509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1293813" y="3394075"/>
              <a:ext cx="41275" cy="392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Line 128"/>
            <p:cNvSpPr>
              <a:spLocks noChangeShapeType="1"/>
            </p:cNvSpPr>
            <p:nvPr/>
          </p:nvSpPr>
          <p:spPr bwMode="auto">
            <a:xfrm flipV="1">
              <a:off x="1293813" y="3394075"/>
              <a:ext cx="0" cy="392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>
              <a:off x="1293813" y="33940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Line 130"/>
            <p:cNvSpPr>
              <a:spLocks noChangeShapeType="1"/>
            </p:cNvSpPr>
            <p:nvPr/>
          </p:nvSpPr>
          <p:spPr bwMode="auto">
            <a:xfrm>
              <a:off x="1335088" y="3394075"/>
              <a:ext cx="0" cy="3921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Line 131"/>
            <p:cNvSpPr>
              <a:spLocks noChangeShapeType="1"/>
            </p:cNvSpPr>
            <p:nvPr/>
          </p:nvSpPr>
          <p:spPr bwMode="auto">
            <a:xfrm flipH="1">
              <a:off x="12938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1335088" y="3652838"/>
              <a:ext cx="46037" cy="133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/>
          </p:nvSpPr>
          <p:spPr bwMode="auto">
            <a:xfrm flipV="1">
              <a:off x="1335088" y="365283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/>
          </p:nvSpPr>
          <p:spPr bwMode="auto">
            <a:xfrm>
              <a:off x="1335088" y="365283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/>
          </p:nvSpPr>
          <p:spPr bwMode="auto">
            <a:xfrm>
              <a:off x="1381125" y="365283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/>
          </p:nvSpPr>
          <p:spPr bwMode="auto">
            <a:xfrm flipH="1">
              <a:off x="1335088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/>
          </p:nvSpPr>
          <p:spPr bwMode="auto">
            <a:xfrm flipV="1">
              <a:off x="1360488" y="3495675"/>
              <a:ext cx="0" cy="3111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/>
          </p:nvSpPr>
          <p:spPr bwMode="auto">
            <a:xfrm flipV="1">
              <a:off x="1314450" y="3160713"/>
              <a:ext cx="0" cy="4683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/>
          </p:nvSpPr>
          <p:spPr bwMode="auto">
            <a:xfrm flipV="1">
              <a:off x="1273175" y="3806825"/>
              <a:ext cx="0" cy="173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/>
          </p:nvSpPr>
          <p:spPr bwMode="auto">
            <a:xfrm flipV="1">
              <a:off x="1230313" y="3514725"/>
              <a:ext cx="0" cy="2778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/>
          </p:nvSpPr>
          <p:spPr bwMode="auto">
            <a:xfrm flipV="1">
              <a:off x="1189038" y="3846513"/>
              <a:ext cx="0" cy="107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/>
          </p:nvSpPr>
          <p:spPr bwMode="auto">
            <a:xfrm flipV="1">
              <a:off x="1146175" y="3708400"/>
              <a:ext cx="0" cy="46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/>
          </p:nvSpPr>
          <p:spPr bwMode="auto">
            <a:xfrm flipV="1">
              <a:off x="1104900" y="3716338"/>
              <a:ext cx="0" cy="2698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/>
          </p:nvSpPr>
          <p:spPr bwMode="auto">
            <a:xfrm flipV="1">
              <a:off x="1104900" y="3778250"/>
              <a:ext cx="412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/>
          </p:nvSpPr>
          <p:spPr bwMode="auto">
            <a:xfrm flipV="1">
              <a:off x="1146175" y="3749675"/>
              <a:ext cx="42863" cy="285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/>
          </p:nvSpPr>
          <p:spPr bwMode="auto">
            <a:xfrm flipV="1">
              <a:off x="1189038" y="3695700"/>
              <a:ext cx="41275" cy="539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/>
          </p:nvSpPr>
          <p:spPr bwMode="auto">
            <a:xfrm flipV="1">
              <a:off x="1230313" y="3646488"/>
              <a:ext cx="42862" cy="492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/>
          </p:nvSpPr>
          <p:spPr bwMode="auto">
            <a:xfrm>
              <a:off x="1273175" y="3646488"/>
              <a:ext cx="412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/>
          </p:nvSpPr>
          <p:spPr bwMode="auto">
            <a:xfrm>
              <a:off x="1314450" y="3652838"/>
              <a:ext cx="46038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1422400" y="3786188"/>
              <a:ext cx="44450" cy="920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/>
          </p:nvSpPr>
          <p:spPr bwMode="auto">
            <a:xfrm>
              <a:off x="1422400" y="3786188"/>
              <a:ext cx="0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/>
          </p:nvSpPr>
          <p:spPr bwMode="auto">
            <a:xfrm>
              <a:off x="1422400" y="38782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Line 153"/>
            <p:cNvSpPr>
              <a:spLocks noChangeShapeType="1"/>
            </p:cNvSpPr>
            <p:nvPr/>
          </p:nvSpPr>
          <p:spPr bwMode="auto">
            <a:xfrm flipV="1">
              <a:off x="1466850" y="3786188"/>
              <a:ext cx="0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Line 154"/>
            <p:cNvSpPr>
              <a:spLocks noChangeShapeType="1"/>
            </p:cNvSpPr>
            <p:nvPr/>
          </p:nvSpPr>
          <p:spPr bwMode="auto">
            <a:xfrm flipH="1">
              <a:off x="14224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>
              <a:off x="1466850" y="3786188"/>
              <a:ext cx="39688" cy="3508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Line 156"/>
            <p:cNvSpPr>
              <a:spLocks noChangeShapeType="1"/>
            </p:cNvSpPr>
            <p:nvPr/>
          </p:nvSpPr>
          <p:spPr bwMode="auto">
            <a:xfrm>
              <a:off x="1466850" y="3786188"/>
              <a:ext cx="0" cy="350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Line 157"/>
            <p:cNvSpPr>
              <a:spLocks noChangeShapeType="1"/>
            </p:cNvSpPr>
            <p:nvPr/>
          </p:nvSpPr>
          <p:spPr bwMode="auto">
            <a:xfrm>
              <a:off x="1466850" y="4137025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/>
          </p:nvSpPr>
          <p:spPr bwMode="auto">
            <a:xfrm flipV="1">
              <a:off x="1506538" y="3786188"/>
              <a:ext cx="0" cy="350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/>
          </p:nvSpPr>
          <p:spPr bwMode="auto">
            <a:xfrm flipH="1">
              <a:off x="146685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Rectangle 160"/>
            <p:cNvSpPr>
              <a:spLocks noChangeArrowheads="1"/>
            </p:cNvSpPr>
            <p:nvPr/>
          </p:nvSpPr>
          <p:spPr bwMode="auto">
            <a:xfrm>
              <a:off x="1506538" y="3786188"/>
              <a:ext cx="44450" cy="127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/>
          </p:nvSpPr>
          <p:spPr bwMode="auto">
            <a:xfrm>
              <a:off x="1506538" y="3786188"/>
              <a:ext cx="0" cy="127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>
              <a:off x="1506538" y="3913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/>
          </p:nvSpPr>
          <p:spPr bwMode="auto">
            <a:xfrm flipV="1">
              <a:off x="1550988" y="3786188"/>
              <a:ext cx="0" cy="127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/>
          </p:nvSpPr>
          <p:spPr bwMode="auto">
            <a:xfrm flipH="1">
              <a:off x="15065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Rectangle 165"/>
            <p:cNvSpPr>
              <a:spLocks noChangeArrowheads="1"/>
            </p:cNvSpPr>
            <p:nvPr/>
          </p:nvSpPr>
          <p:spPr bwMode="auto">
            <a:xfrm>
              <a:off x="1550988" y="3465513"/>
              <a:ext cx="41275" cy="3206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Line 166"/>
            <p:cNvSpPr>
              <a:spLocks noChangeShapeType="1"/>
            </p:cNvSpPr>
            <p:nvPr/>
          </p:nvSpPr>
          <p:spPr bwMode="auto">
            <a:xfrm flipV="1">
              <a:off x="1550988" y="3465513"/>
              <a:ext cx="0" cy="320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Line 167"/>
            <p:cNvSpPr>
              <a:spLocks noChangeShapeType="1"/>
            </p:cNvSpPr>
            <p:nvPr/>
          </p:nvSpPr>
          <p:spPr bwMode="auto">
            <a:xfrm>
              <a:off x="1550988" y="34655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Line 168"/>
            <p:cNvSpPr>
              <a:spLocks noChangeShapeType="1"/>
            </p:cNvSpPr>
            <p:nvPr/>
          </p:nvSpPr>
          <p:spPr bwMode="auto">
            <a:xfrm>
              <a:off x="1592263" y="3465513"/>
              <a:ext cx="0" cy="320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Line 169"/>
            <p:cNvSpPr>
              <a:spLocks noChangeShapeType="1"/>
            </p:cNvSpPr>
            <p:nvPr/>
          </p:nvSpPr>
          <p:spPr bwMode="auto">
            <a:xfrm flipH="1">
              <a:off x="15509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Rectangle 170"/>
            <p:cNvSpPr>
              <a:spLocks noChangeArrowheads="1"/>
            </p:cNvSpPr>
            <p:nvPr/>
          </p:nvSpPr>
          <p:spPr bwMode="auto">
            <a:xfrm>
              <a:off x="1592263" y="3349625"/>
              <a:ext cx="42862" cy="4365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/>
          </p:nvSpPr>
          <p:spPr bwMode="auto">
            <a:xfrm flipV="1">
              <a:off x="1592263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/>
          </p:nvSpPr>
          <p:spPr bwMode="auto">
            <a:xfrm>
              <a:off x="1592263" y="33496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/>
          </p:nvSpPr>
          <p:spPr bwMode="auto">
            <a:xfrm>
              <a:off x="1635125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/>
          </p:nvSpPr>
          <p:spPr bwMode="auto">
            <a:xfrm flipH="1">
              <a:off x="15922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Rectangle 175"/>
            <p:cNvSpPr>
              <a:spLocks noChangeArrowheads="1"/>
            </p:cNvSpPr>
            <p:nvPr/>
          </p:nvSpPr>
          <p:spPr bwMode="auto">
            <a:xfrm>
              <a:off x="1635125" y="3168650"/>
              <a:ext cx="41275" cy="6175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/>
          </p:nvSpPr>
          <p:spPr bwMode="auto">
            <a:xfrm flipV="1">
              <a:off x="1635125" y="3168650"/>
              <a:ext cx="0" cy="617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/>
          </p:nvSpPr>
          <p:spPr bwMode="auto">
            <a:xfrm>
              <a:off x="1635125" y="31686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/>
          </p:nvSpPr>
          <p:spPr bwMode="auto">
            <a:xfrm>
              <a:off x="1676400" y="3168650"/>
              <a:ext cx="0" cy="617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Line 179"/>
            <p:cNvSpPr>
              <a:spLocks noChangeShapeType="1"/>
            </p:cNvSpPr>
            <p:nvPr/>
          </p:nvSpPr>
          <p:spPr bwMode="auto">
            <a:xfrm flipH="1">
              <a:off x="16351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Rectangle 180"/>
            <p:cNvSpPr>
              <a:spLocks noChangeArrowheads="1"/>
            </p:cNvSpPr>
            <p:nvPr/>
          </p:nvSpPr>
          <p:spPr bwMode="auto">
            <a:xfrm>
              <a:off x="1676400" y="3646488"/>
              <a:ext cx="46038" cy="139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Line 181"/>
            <p:cNvSpPr>
              <a:spLocks noChangeShapeType="1"/>
            </p:cNvSpPr>
            <p:nvPr/>
          </p:nvSpPr>
          <p:spPr bwMode="auto">
            <a:xfrm flipV="1">
              <a:off x="1676400" y="3646488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Line 182"/>
            <p:cNvSpPr>
              <a:spLocks noChangeShapeType="1"/>
            </p:cNvSpPr>
            <p:nvPr/>
          </p:nvSpPr>
          <p:spPr bwMode="auto">
            <a:xfrm>
              <a:off x="1676400" y="36464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Line 183"/>
            <p:cNvSpPr>
              <a:spLocks noChangeShapeType="1"/>
            </p:cNvSpPr>
            <p:nvPr/>
          </p:nvSpPr>
          <p:spPr bwMode="auto">
            <a:xfrm>
              <a:off x="1722438" y="3646488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Line 184"/>
            <p:cNvSpPr>
              <a:spLocks noChangeShapeType="1"/>
            </p:cNvSpPr>
            <p:nvPr/>
          </p:nvSpPr>
          <p:spPr bwMode="auto">
            <a:xfrm flipH="1">
              <a:off x="1676400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Line 185"/>
            <p:cNvSpPr>
              <a:spLocks noChangeShapeType="1"/>
            </p:cNvSpPr>
            <p:nvPr/>
          </p:nvSpPr>
          <p:spPr bwMode="auto">
            <a:xfrm flipV="1">
              <a:off x="1697038" y="3565525"/>
              <a:ext cx="0" cy="163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auto">
            <a:xfrm flipV="1">
              <a:off x="1655763" y="3106738"/>
              <a:ext cx="0" cy="1222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auto">
            <a:xfrm flipV="1">
              <a:off x="1612900" y="3302000"/>
              <a:ext cx="0" cy="936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auto">
            <a:xfrm flipV="1">
              <a:off x="1571625" y="3365500"/>
              <a:ext cx="0" cy="1968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auto">
            <a:xfrm flipV="1">
              <a:off x="1527175" y="3852863"/>
              <a:ext cx="0" cy="1222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Line 190"/>
            <p:cNvSpPr>
              <a:spLocks noChangeShapeType="1"/>
            </p:cNvSpPr>
            <p:nvPr/>
          </p:nvSpPr>
          <p:spPr bwMode="auto">
            <a:xfrm flipV="1">
              <a:off x="1485900" y="4084638"/>
              <a:ext cx="0" cy="1000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Line 191"/>
            <p:cNvSpPr>
              <a:spLocks noChangeShapeType="1"/>
            </p:cNvSpPr>
            <p:nvPr/>
          </p:nvSpPr>
          <p:spPr bwMode="auto">
            <a:xfrm flipV="1">
              <a:off x="1446213" y="3698875"/>
              <a:ext cx="0" cy="358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Line 192"/>
            <p:cNvSpPr>
              <a:spLocks noChangeShapeType="1"/>
            </p:cNvSpPr>
            <p:nvPr/>
          </p:nvSpPr>
          <p:spPr bwMode="auto">
            <a:xfrm flipV="1">
              <a:off x="1446213" y="3754438"/>
              <a:ext cx="39687" cy="25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/>
          </p:nvSpPr>
          <p:spPr bwMode="auto">
            <a:xfrm flipV="1">
              <a:off x="1485900" y="3673475"/>
              <a:ext cx="41275" cy="809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/>
          </p:nvSpPr>
          <p:spPr bwMode="auto">
            <a:xfrm flipV="1">
              <a:off x="1527175" y="3514725"/>
              <a:ext cx="44450" cy="1587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/>
          </p:nvSpPr>
          <p:spPr bwMode="auto">
            <a:xfrm flipV="1">
              <a:off x="1571625" y="3378200"/>
              <a:ext cx="41275" cy="136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/>
          </p:nvSpPr>
          <p:spPr bwMode="auto">
            <a:xfrm>
              <a:off x="1612900" y="3378200"/>
              <a:ext cx="42863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/>
          </p:nvSpPr>
          <p:spPr bwMode="auto">
            <a:xfrm>
              <a:off x="1655763" y="3386138"/>
              <a:ext cx="41275" cy="1428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Rectangle 198"/>
            <p:cNvSpPr>
              <a:spLocks noChangeArrowheads="1"/>
            </p:cNvSpPr>
            <p:nvPr/>
          </p:nvSpPr>
          <p:spPr bwMode="auto">
            <a:xfrm>
              <a:off x="1763713" y="3786188"/>
              <a:ext cx="42862" cy="968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Line 199"/>
            <p:cNvSpPr>
              <a:spLocks noChangeShapeType="1"/>
            </p:cNvSpPr>
            <p:nvPr/>
          </p:nvSpPr>
          <p:spPr bwMode="auto">
            <a:xfrm>
              <a:off x="1763713" y="3786188"/>
              <a:ext cx="0" cy="96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Line 200"/>
            <p:cNvSpPr>
              <a:spLocks noChangeShapeType="1"/>
            </p:cNvSpPr>
            <p:nvPr/>
          </p:nvSpPr>
          <p:spPr bwMode="auto">
            <a:xfrm>
              <a:off x="1763713" y="38830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Line 201"/>
            <p:cNvSpPr>
              <a:spLocks noChangeShapeType="1"/>
            </p:cNvSpPr>
            <p:nvPr/>
          </p:nvSpPr>
          <p:spPr bwMode="auto">
            <a:xfrm flipV="1">
              <a:off x="1806575" y="3786188"/>
              <a:ext cx="0" cy="968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Line 202"/>
            <p:cNvSpPr>
              <a:spLocks noChangeShapeType="1"/>
            </p:cNvSpPr>
            <p:nvPr/>
          </p:nvSpPr>
          <p:spPr bwMode="auto">
            <a:xfrm flipH="1">
              <a:off x="17637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Rectangle 203"/>
            <p:cNvSpPr>
              <a:spLocks noChangeArrowheads="1"/>
            </p:cNvSpPr>
            <p:nvPr/>
          </p:nvSpPr>
          <p:spPr bwMode="auto">
            <a:xfrm>
              <a:off x="1806575" y="3786188"/>
              <a:ext cx="41275" cy="1222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Line 204"/>
            <p:cNvSpPr>
              <a:spLocks noChangeShapeType="1"/>
            </p:cNvSpPr>
            <p:nvPr/>
          </p:nvSpPr>
          <p:spPr bwMode="auto">
            <a:xfrm>
              <a:off x="1806575" y="3786188"/>
              <a:ext cx="0" cy="122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Line 205"/>
            <p:cNvSpPr>
              <a:spLocks noChangeShapeType="1"/>
            </p:cNvSpPr>
            <p:nvPr/>
          </p:nvSpPr>
          <p:spPr bwMode="auto">
            <a:xfrm>
              <a:off x="1806575" y="3908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Line 206"/>
            <p:cNvSpPr>
              <a:spLocks noChangeShapeType="1"/>
            </p:cNvSpPr>
            <p:nvPr/>
          </p:nvSpPr>
          <p:spPr bwMode="auto">
            <a:xfrm flipV="1">
              <a:off x="1847850" y="3786188"/>
              <a:ext cx="0" cy="122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Line 208"/>
            <p:cNvSpPr>
              <a:spLocks noChangeShapeType="1"/>
            </p:cNvSpPr>
            <p:nvPr/>
          </p:nvSpPr>
          <p:spPr bwMode="auto">
            <a:xfrm flipH="1">
              <a:off x="18065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Rectangle 209"/>
            <p:cNvSpPr>
              <a:spLocks noChangeArrowheads="1"/>
            </p:cNvSpPr>
            <p:nvPr/>
          </p:nvSpPr>
          <p:spPr bwMode="auto">
            <a:xfrm>
              <a:off x="1847850" y="3519488"/>
              <a:ext cx="44450" cy="266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Line 210"/>
            <p:cNvSpPr>
              <a:spLocks noChangeShapeType="1"/>
            </p:cNvSpPr>
            <p:nvPr/>
          </p:nvSpPr>
          <p:spPr bwMode="auto">
            <a:xfrm flipV="1">
              <a:off x="1847850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Line 211"/>
            <p:cNvSpPr>
              <a:spLocks noChangeShapeType="1"/>
            </p:cNvSpPr>
            <p:nvPr/>
          </p:nvSpPr>
          <p:spPr bwMode="auto">
            <a:xfrm>
              <a:off x="1847850" y="35194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Line 212"/>
            <p:cNvSpPr>
              <a:spLocks noChangeShapeType="1"/>
            </p:cNvSpPr>
            <p:nvPr/>
          </p:nvSpPr>
          <p:spPr bwMode="auto">
            <a:xfrm>
              <a:off x="1892300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Line 213"/>
            <p:cNvSpPr>
              <a:spLocks noChangeShapeType="1"/>
            </p:cNvSpPr>
            <p:nvPr/>
          </p:nvSpPr>
          <p:spPr bwMode="auto">
            <a:xfrm flipH="1">
              <a:off x="18478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Rectangle 214"/>
            <p:cNvSpPr>
              <a:spLocks noChangeArrowheads="1"/>
            </p:cNvSpPr>
            <p:nvPr/>
          </p:nvSpPr>
          <p:spPr bwMode="auto">
            <a:xfrm>
              <a:off x="1892300" y="3494088"/>
              <a:ext cx="39688" cy="2921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Line 215"/>
            <p:cNvSpPr>
              <a:spLocks noChangeShapeType="1"/>
            </p:cNvSpPr>
            <p:nvPr/>
          </p:nvSpPr>
          <p:spPr bwMode="auto">
            <a:xfrm flipV="1">
              <a:off x="1892300" y="3494088"/>
              <a:ext cx="0" cy="292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Line 216"/>
            <p:cNvSpPr>
              <a:spLocks noChangeShapeType="1"/>
            </p:cNvSpPr>
            <p:nvPr/>
          </p:nvSpPr>
          <p:spPr bwMode="auto">
            <a:xfrm>
              <a:off x="1892300" y="34940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Line 217"/>
            <p:cNvSpPr>
              <a:spLocks noChangeShapeType="1"/>
            </p:cNvSpPr>
            <p:nvPr/>
          </p:nvSpPr>
          <p:spPr bwMode="auto">
            <a:xfrm>
              <a:off x="1931988" y="3494088"/>
              <a:ext cx="0" cy="292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Line 218"/>
            <p:cNvSpPr>
              <a:spLocks noChangeShapeType="1"/>
            </p:cNvSpPr>
            <p:nvPr/>
          </p:nvSpPr>
          <p:spPr bwMode="auto">
            <a:xfrm flipH="1">
              <a:off x="189230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Rectangle 219"/>
            <p:cNvSpPr>
              <a:spLocks noChangeArrowheads="1"/>
            </p:cNvSpPr>
            <p:nvPr/>
          </p:nvSpPr>
          <p:spPr bwMode="auto">
            <a:xfrm>
              <a:off x="1931988" y="3287713"/>
              <a:ext cx="44450" cy="498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Line 220"/>
            <p:cNvSpPr>
              <a:spLocks noChangeShapeType="1"/>
            </p:cNvSpPr>
            <p:nvPr/>
          </p:nvSpPr>
          <p:spPr bwMode="auto">
            <a:xfrm flipV="1">
              <a:off x="1931988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Line 221"/>
            <p:cNvSpPr>
              <a:spLocks noChangeShapeType="1"/>
            </p:cNvSpPr>
            <p:nvPr/>
          </p:nvSpPr>
          <p:spPr bwMode="auto">
            <a:xfrm>
              <a:off x="1931988" y="328771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Line 222"/>
            <p:cNvSpPr>
              <a:spLocks noChangeShapeType="1"/>
            </p:cNvSpPr>
            <p:nvPr/>
          </p:nvSpPr>
          <p:spPr bwMode="auto">
            <a:xfrm>
              <a:off x="1976438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Line 223"/>
            <p:cNvSpPr>
              <a:spLocks noChangeShapeType="1"/>
            </p:cNvSpPr>
            <p:nvPr/>
          </p:nvSpPr>
          <p:spPr bwMode="auto">
            <a:xfrm flipH="1">
              <a:off x="19319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Rectangle 224"/>
            <p:cNvSpPr>
              <a:spLocks noChangeArrowheads="1"/>
            </p:cNvSpPr>
            <p:nvPr/>
          </p:nvSpPr>
          <p:spPr bwMode="auto">
            <a:xfrm>
              <a:off x="1976438" y="3295650"/>
              <a:ext cx="41275" cy="4905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Line 225"/>
            <p:cNvSpPr>
              <a:spLocks noChangeShapeType="1"/>
            </p:cNvSpPr>
            <p:nvPr/>
          </p:nvSpPr>
          <p:spPr bwMode="auto">
            <a:xfrm flipV="1">
              <a:off x="1976438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Line 226"/>
            <p:cNvSpPr>
              <a:spLocks noChangeShapeType="1"/>
            </p:cNvSpPr>
            <p:nvPr/>
          </p:nvSpPr>
          <p:spPr bwMode="auto">
            <a:xfrm>
              <a:off x="1976438" y="32956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Line 227"/>
            <p:cNvSpPr>
              <a:spLocks noChangeShapeType="1"/>
            </p:cNvSpPr>
            <p:nvPr/>
          </p:nvSpPr>
          <p:spPr bwMode="auto">
            <a:xfrm>
              <a:off x="2017713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Line 228"/>
            <p:cNvSpPr>
              <a:spLocks noChangeShapeType="1"/>
            </p:cNvSpPr>
            <p:nvPr/>
          </p:nvSpPr>
          <p:spPr bwMode="auto">
            <a:xfrm flipH="1">
              <a:off x="19764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Rectangle 229"/>
            <p:cNvSpPr>
              <a:spLocks noChangeArrowheads="1"/>
            </p:cNvSpPr>
            <p:nvPr/>
          </p:nvSpPr>
          <p:spPr bwMode="auto">
            <a:xfrm>
              <a:off x="2017713" y="3368675"/>
              <a:ext cx="46037" cy="417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Line 230"/>
            <p:cNvSpPr>
              <a:spLocks noChangeShapeType="1"/>
            </p:cNvSpPr>
            <p:nvPr/>
          </p:nvSpPr>
          <p:spPr bwMode="auto">
            <a:xfrm flipV="1">
              <a:off x="2017713" y="3368675"/>
              <a:ext cx="0" cy="417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Line 231"/>
            <p:cNvSpPr>
              <a:spLocks noChangeShapeType="1"/>
            </p:cNvSpPr>
            <p:nvPr/>
          </p:nvSpPr>
          <p:spPr bwMode="auto">
            <a:xfrm>
              <a:off x="2017713" y="3368675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Line 232"/>
            <p:cNvSpPr>
              <a:spLocks noChangeShapeType="1"/>
            </p:cNvSpPr>
            <p:nvPr/>
          </p:nvSpPr>
          <p:spPr bwMode="auto">
            <a:xfrm>
              <a:off x="2063750" y="3368675"/>
              <a:ext cx="0" cy="417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Line 233"/>
            <p:cNvSpPr>
              <a:spLocks noChangeShapeType="1"/>
            </p:cNvSpPr>
            <p:nvPr/>
          </p:nvSpPr>
          <p:spPr bwMode="auto">
            <a:xfrm flipH="1">
              <a:off x="2017713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Line 234"/>
            <p:cNvSpPr>
              <a:spLocks noChangeShapeType="1"/>
            </p:cNvSpPr>
            <p:nvPr/>
          </p:nvSpPr>
          <p:spPr bwMode="auto">
            <a:xfrm flipV="1">
              <a:off x="2039938" y="3287713"/>
              <a:ext cx="0" cy="1603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Line 235"/>
            <p:cNvSpPr>
              <a:spLocks noChangeShapeType="1"/>
            </p:cNvSpPr>
            <p:nvPr/>
          </p:nvSpPr>
          <p:spPr bwMode="auto">
            <a:xfrm flipV="1">
              <a:off x="1997075" y="3222625"/>
              <a:ext cx="0" cy="1476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Line 236"/>
            <p:cNvSpPr>
              <a:spLocks noChangeShapeType="1"/>
            </p:cNvSpPr>
            <p:nvPr/>
          </p:nvSpPr>
          <p:spPr bwMode="auto">
            <a:xfrm flipV="1">
              <a:off x="1952625" y="3201988"/>
              <a:ext cx="0" cy="1714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Line 237"/>
            <p:cNvSpPr>
              <a:spLocks noChangeShapeType="1"/>
            </p:cNvSpPr>
            <p:nvPr/>
          </p:nvSpPr>
          <p:spPr bwMode="auto">
            <a:xfrm flipV="1">
              <a:off x="1911350" y="3414713"/>
              <a:ext cx="0" cy="1603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Line 238"/>
            <p:cNvSpPr>
              <a:spLocks noChangeShapeType="1"/>
            </p:cNvSpPr>
            <p:nvPr/>
          </p:nvSpPr>
          <p:spPr bwMode="auto">
            <a:xfrm flipV="1">
              <a:off x="1868488" y="3286125"/>
              <a:ext cx="0" cy="4683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Line 239"/>
            <p:cNvSpPr>
              <a:spLocks noChangeShapeType="1"/>
            </p:cNvSpPr>
            <p:nvPr/>
          </p:nvSpPr>
          <p:spPr bwMode="auto">
            <a:xfrm flipV="1">
              <a:off x="1827213" y="3706813"/>
              <a:ext cx="0" cy="3984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Line 240"/>
            <p:cNvSpPr>
              <a:spLocks noChangeShapeType="1"/>
            </p:cNvSpPr>
            <p:nvPr/>
          </p:nvSpPr>
          <p:spPr bwMode="auto">
            <a:xfrm flipV="1">
              <a:off x="1784350" y="3833813"/>
              <a:ext cx="0" cy="1000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Line 241"/>
            <p:cNvSpPr>
              <a:spLocks noChangeShapeType="1"/>
            </p:cNvSpPr>
            <p:nvPr/>
          </p:nvSpPr>
          <p:spPr bwMode="auto">
            <a:xfrm flipV="1">
              <a:off x="1784350" y="3725863"/>
              <a:ext cx="42863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Line 242"/>
            <p:cNvSpPr>
              <a:spLocks noChangeShapeType="1"/>
            </p:cNvSpPr>
            <p:nvPr/>
          </p:nvSpPr>
          <p:spPr bwMode="auto">
            <a:xfrm flipV="1">
              <a:off x="1827213" y="3562350"/>
              <a:ext cx="41275" cy="1635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Line 243"/>
            <p:cNvSpPr>
              <a:spLocks noChangeShapeType="1"/>
            </p:cNvSpPr>
            <p:nvPr/>
          </p:nvSpPr>
          <p:spPr bwMode="auto">
            <a:xfrm flipV="1">
              <a:off x="1868488" y="3282950"/>
              <a:ext cx="42862" cy="279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Line 244"/>
            <p:cNvSpPr>
              <a:spLocks noChangeShapeType="1"/>
            </p:cNvSpPr>
            <p:nvPr/>
          </p:nvSpPr>
          <p:spPr bwMode="auto">
            <a:xfrm flipV="1">
              <a:off x="1911350" y="3068638"/>
              <a:ext cx="41275" cy="2143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Line 245"/>
            <p:cNvSpPr>
              <a:spLocks noChangeShapeType="1"/>
            </p:cNvSpPr>
            <p:nvPr/>
          </p:nvSpPr>
          <p:spPr bwMode="auto">
            <a:xfrm>
              <a:off x="1952625" y="3068638"/>
              <a:ext cx="44450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Line 246"/>
            <p:cNvSpPr>
              <a:spLocks noChangeShapeType="1"/>
            </p:cNvSpPr>
            <p:nvPr/>
          </p:nvSpPr>
          <p:spPr bwMode="auto">
            <a:xfrm>
              <a:off x="1997075" y="3078163"/>
              <a:ext cx="42863" cy="2286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Rectangle 247"/>
            <p:cNvSpPr>
              <a:spLocks noChangeArrowheads="1"/>
            </p:cNvSpPr>
            <p:nvPr/>
          </p:nvSpPr>
          <p:spPr bwMode="auto">
            <a:xfrm>
              <a:off x="2105025" y="3786188"/>
              <a:ext cx="42863" cy="2333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Line 248"/>
            <p:cNvSpPr>
              <a:spLocks noChangeShapeType="1"/>
            </p:cNvSpPr>
            <p:nvPr/>
          </p:nvSpPr>
          <p:spPr bwMode="auto">
            <a:xfrm>
              <a:off x="2105025" y="3786188"/>
              <a:ext cx="0" cy="233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Line 249"/>
            <p:cNvSpPr>
              <a:spLocks noChangeShapeType="1"/>
            </p:cNvSpPr>
            <p:nvPr/>
          </p:nvSpPr>
          <p:spPr bwMode="auto">
            <a:xfrm>
              <a:off x="2105025" y="401955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Line 250"/>
            <p:cNvSpPr>
              <a:spLocks noChangeShapeType="1"/>
            </p:cNvSpPr>
            <p:nvPr/>
          </p:nvSpPr>
          <p:spPr bwMode="auto">
            <a:xfrm flipV="1">
              <a:off x="2147888" y="3786188"/>
              <a:ext cx="0" cy="2333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Line 251"/>
            <p:cNvSpPr>
              <a:spLocks noChangeShapeType="1"/>
            </p:cNvSpPr>
            <p:nvPr/>
          </p:nvSpPr>
          <p:spPr bwMode="auto">
            <a:xfrm flipH="1">
              <a:off x="210502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Rectangle 252"/>
            <p:cNvSpPr>
              <a:spLocks noChangeArrowheads="1"/>
            </p:cNvSpPr>
            <p:nvPr/>
          </p:nvSpPr>
          <p:spPr bwMode="auto">
            <a:xfrm>
              <a:off x="2147888" y="3770313"/>
              <a:ext cx="41275" cy="158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Line 253"/>
            <p:cNvSpPr>
              <a:spLocks noChangeShapeType="1"/>
            </p:cNvSpPr>
            <p:nvPr/>
          </p:nvSpPr>
          <p:spPr bwMode="auto">
            <a:xfrm flipV="1">
              <a:off x="2147888" y="3770313"/>
              <a:ext cx="0" cy="15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Line 254"/>
            <p:cNvSpPr>
              <a:spLocks noChangeShapeType="1"/>
            </p:cNvSpPr>
            <p:nvPr/>
          </p:nvSpPr>
          <p:spPr bwMode="auto">
            <a:xfrm>
              <a:off x="2147888" y="37703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Line 255"/>
            <p:cNvSpPr>
              <a:spLocks noChangeShapeType="1"/>
            </p:cNvSpPr>
            <p:nvPr/>
          </p:nvSpPr>
          <p:spPr bwMode="auto">
            <a:xfrm>
              <a:off x="2189163" y="3770313"/>
              <a:ext cx="0" cy="158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>
              <a:off x="21478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Rectangle 257"/>
            <p:cNvSpPr>
              <a:spLocks noChangeArrowheads="1"/>
            </p:cNvSpPr>
            <p:nvPr/>
          </p:nvSpPr>
          <p:spPr bwMode="auto">
            <a:xfrm>
              <a:off x="2189163" y="3754438"/>
              <a:ext cx="42862" cy="31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V="1">
              <a:off x="2189163" y="3754438"/>
              <a:ext cx="0" cy="31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Line 259"/>
            <p:cNvSpPr>
              <a:spLocks noChangeShapeType="1"/>
            </p:cNvSpPr>
            <p:nvPr/>
          </p:nvSpPr>
          <p:spPr bwMode="auto">
            <a:xfrm>
              <a:off x="2189163" y="375443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Line 260"/>
            <p:cNvSpPr>
              <a:spLocks noChangeShapeType="1"/>
            </p:cNvSpPr>
            <p:nvPr/>
          </p:nvSpPr>
          <p:spPr bwMode="auto">
            <a:xfrm>
              <a:off x="2232025" y="3754438"/>
              <a:ext cx="0" cy="31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Line 261"/>
            <p:cNvSpPr>
              <a:spLocks noChangeShapeType="1"/>
            </p:cNvSpPr>
            <p:nvPr/>
          </p:nvSpPr>
          <p:spPr bwMode="auto">
            <a:xfrm flipH="1">
              <a:off x="21891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Rectangle 262"/>
            <p:cNvSpPr>
              <a:spLocks noChangeArrowheads="1"/>
            </p:cNvSpPr>
            <p:nvPr/>
          </p:nvSpPr>
          <p:spPr bwMode="auto">
            <a:xfrm>
              <a:off x="2232025" y="3228975"/>
              <a:ext cx="41275" cy="5572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Line 263"/>
            <p:cNvSpPr>
              <a:spLocks noChangeShapeType="1"/>
            </p:cNvSpPr>
            <p:nvPr/>
          </p:nvSpPr>
          <p:spPr bwMode="auto">
            <a:xfrm flipV="1">
              <a:off x="2232025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Line 264"/>
            <p:cNvSpPr>
              <a:spLocks noChangeShapeType="1"/>
            </p:cNvSpPr>
            <p:nvPr/>
          </p:nvSpPr>
          <p:spPr bwMode="auto">
            <a:xfrm>
              <a:off x="2232025" y="32289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Line 265"/>
            <p:cNvSpPr>
              <a:spLocks noChangeShapeType="1"/>
            </p:cNvSpPr>
            <p:nvPr/>
          </p:nvSpPr>
          <p:spPr bwMode="auto">
            <a:xfrm>
              <a:off x="2273300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Line 266"/>
            <p:cNvSpPr>
              <a:spLocks noChangeShapeType="1"/>
            </p:cNvSpPr>
            <p:nvPr/>
          </p:nvSpPr>
          <p:spPr bwMode="auto">
            <a:xfrm flipH="1">
              <a:off x="22320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Rectangle 267"/>
            <p:cNvSpPr>
              <a:spLocks noChangeArrowheads="1"/>
            </p:cNvSpPr>
            <p:nvPr/>
          </p:nvSpPr>
          <p:spPr bwMode="auto">
            <a:xfrm>
              <a:off x="2273300" y="2870200"/>
              <a:ext cx="44450" cy="915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Line 268"/>
            <p:cNvSpPr>
              <a:spLocks noChangeShapeType="1"/>
            </p:cNvSpPr>
            <p:nvPr/>
          </p:nvSpPr>
          <p:spPr bwMode="auto">
            <a:xfrm flipV="1">
              <a:off x="2273300" y="2870200"/>
              <a:ext cx="0" cy="915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Line 269"/>
            <p:cNvSpPr>
              <a:spLocks noChangeShapeType="1"/>
            </p:cNvSpPr>
            <p:nvPr/>
          </p:nvSpPr>
          <p:spPr bwMode="auto">
            <a:xfrm>
              <a:off x="2273300" y="28702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Line 270"/>
            <p:cNvSpPr>
              <a:spLocks noChangeShapeType="1"/>
            </p:cNvSpPr>
            <p:nvPr/>
          </p:nvSpPr>
          <p:spPr bwMode="auto">
            <a:xfrm>
              <a:off x="2317750" y="2870200"/>
              <a:ext cx="0" cy="9159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Line 271"/>
            <p:cNvSpPr>
              <a:spLocks noChangeShapeType="1"/>
            </p:cNvSpPr>
            <p:nvPr/>
          </p:nvSpPr>
          <p:spPr bwMode="auto">
            <a:xfrm flipH="1">
              <a:off x="22733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Rectangle 272"/>
            <p:cNvSpPr>
              <a:spLocks noChangeArrowheads="1"/>
            </p:cNvSpPr>
            <p:nvPr/>
          </p:nvSpPr>
          <p:spPr bwMode="auto">
            <a:xfrm>
              <a:off x="2317750" y="3043238"/>
              <a:ext cx="42863" cy="7429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Line 273"/>
            <p:cNvSpPr>
              <a:spLocks noChangeShapeType="1"/>
            </p:cNvSpPr>
            <p:nvPr/>
          </p:nvSpPr>
          <p:spPr bwMode="auto">
            <a:xfrm flipV="1">
              <a:off x="2317750" y="3043238"/>
              <a:ext cx="0" cy="742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Line 274"/>
            <p:cNvSpPr>
              <a:spLocks noChangeShapeType="1"/>
            </p:cNvSpPr>
            <p:nvPr/>
          </p:nvSpPr>
          <p:spPr bwMode="auto">
            <a:xfrm>
              <a:off x="2317750" y="304323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Line 275"/>
            <p:cNvSpPr>
              <a:spLocks noChangeShapeType="1"/>
            </p:cNvSpPr>
            <p:nvPr/>
          </p:nvSpPr>
          <p:spPr bwMode="auto">
            <a:xfrm>
              <a:off x="2360613" y="3043238"/>
              <a:ext cx="0" cy="742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Line 276"/>
            <p:cNvSpPr>
              <a:spLocks noChangeShapeType="1"/>
            </p:cNvSpPr>
            <p:nvPr/>
          </p:nvSpPr>
          <p:spPr bwMode="auto">
            <a:xfrm flipH="1">
              <a:off x="23177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Rectangle 277"/>
            <p:cNvSpPr>
              <a:spLocks noChangeArrowheads="1"/>
            </p:cNvSpPr>
            <p:nvPr/>
          </p:nvSpPr>
          <p:spPr bwMode="auto">
            <a:xfrm>
              <a:off x="2360613" y="3324225"/>
              <a:ext cx="42862" cy="4619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Line 278"/>
            <p:cNvSpPr>
              <a:spLocks noChangeShapeType="1"/>
            </p:cNvSpPr>
            <p:nvPr/>
          </p:nvSpPr>
          <p:spPr bwMode="auto">
            <a:xfrm flipV="1">
              <a:off x="2360613" y="3324225"/>
              <a:ext cx="0" cy="461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Line 279"/>
            <p:cNvSpPr>
              <a:spLocks noChangeShapeType="1"/>
            </p:cNvSpPr>
            <p:nvPr/>
          </p:nvSpPr>
          <p:spPr bwMode="auto">
            <a:xfrm>
              <a:off x="2360613" y="33242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Line 280"/>
            <p:cNvSpPr>
              <a:spLocks noChangeShapeType="1"/>
            </p:cNvSpPr>
            <p:nvPr/>
          </p:nvSpPr>
          <p:spPr bwMode="auto">
            <a:xfrm>
              <a:off x="2403475" y="3324225"/>
              <a:ext cx="0" cy="461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Line 281"/>
            <p:cNvSpPr>
              <a:spLocks noChangeShapeType="1"/>
            </p:cNvSpPr>
            <p:nvPr/>
          </p:nvSpPr>
          <p:spPr bwMode="auto">
            <a:xfrm flipH="1">
              <a:off x="23606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Line 282"/>
            <p:cNvSpPr>
              <a:spLocks noChangeShapeType="1"/>
            </p:cNvSpPr>
            <p:nvPr/>
          </p:nvSpPr>
          <p:spPr bwMode="auto">
            <a:xfrm flipV="1">
              <a:off x="2381250" y="3090863"/>
              <a:ext cx="0" cy="4667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Line 283"/>
            <p:cNvSpPr>
              <a:spLocks noChangeShapeType="1"/>
            </p:cNvSpPr>
            <p:nvPr/>
          </p:nvSpPr>
          <p:spPr bwMode="auto">
            <a:xfrm flipV="1">
              <a:off x="2336800" y="2986088"/>
              <a:ext cx="0" cy="1127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Line 284"/>
            <p:cNvSpPr>
              <a:spLocks noChangeShapeType="1"/>
            </p:cNvSpPr>
            <p:nvPr/>
          </p:nvSpPr>
          <p:spPr bwMode="auto">
            <a:xfrm flipV="1">
              <a:off x="2293938" y="2724150"/>
              <a:ext cx="0" cy="2921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Line 285"/>
            <p:cNvSpPr>
              <a:spLocks noChangeShapeType="1"/>
            </p:cNvSpPr>
            <p:nvPr/>
          </p:nvSpPr>
          <p:spPr bwMode="auto">
            <a:xfrm flipV="1">
              <a:off x="2252663" y="3101975"/>
              <a:ext cx="0" cy="2587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Line 286"/>
            <p:cNvSpPr>
              <a:spLocks noChangeShapeType="1"/>
            </p:cNvSpPr>
            <p:nvPr/>
          </p:nvSpPr>
          <p:spPr bwMode="auto">
            <a:xfrm flipV="1">
              <a:off x="2209800" y="3646488"/>
              <a:ext cx="0" cy="2159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Line 287"/>
            <p:cNvSpPr>
              <a:spLocks noChangeShapeType="1"/>
            </p:cNvSpPr>
            <p:nvPr/>
          </p:nvSpPr>
          <p:spPr bwMode="auto">
            <a:xfrm flipV="1">
              <a:off x="2168525" y="3690938"/>
              <a:ext cx="0" cy="163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Line 288"/>
            <p:cNvSpPr>
              <a:spLocks noChangeShapeType="1"/>
            </p:cNvSpPr>
            <p:nvPr/>
          </p:nvSpPr>
          <p:spPr bwMode="auto">
            <a:xfrm flipV="1">
              <a:off x="2124075" y="3892550"/>
              <a:ext cx="0" cy="2492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Line 289"/>
            <p:cNvSpPr>
              <a:spLocks noChangeShapeType="1"/>
            </p:cNvSpPr>
            <p:nvPr/>
          </p:nvSpPr>
          <p:spPr bwMode="auto">
            <a:xfrm flipV="1">
              <a:off x="2124075" y="3711575"/>
              <a:ext cx="44450" cy="619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Line 290"/>
            <p:cNvSpPr>
              <a:spLocks noChangeShapeType="1"/>
            </p:cNvSpPr>
            <p:nvPr/>
          </p:nvSpPr>
          <p:spPr bwMode="auto">
            <a:xfrm flipV="1">
              <a:off x="2168525" y="3508375"/>
              <a:ext cx="41275" cy="2032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Line 291"/>
            <p:cNvSpPr>
              <a:spLocks noChangeShapeType="1"/>
            </p:cNvSpPr>
            <p:nvPr/>
          </p:nvSpPr>
          <p:spPr bwMode="auto">
            <a:xfrm flipV="1">
              <a:off x="2209800" y="3178175"/>
              <a:ext cx="42863" cy="3302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Line 292"/>
            <p:cNvSpPr>
              <a:spLocks noChangeShapeType="1"/>
            </p:cNvSpPr>
            <p:nvPr/>
          </p:nvSpPr>
          <p:spPr bwMode="auto">
            <a:xfrm flipV="1">
              <a:off x="2252663" y="2947988"/>
              <a:ext cx="41275" cy="2301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Line 293"/>
            <p:cNvSpPr>
              <a:spLocks noChangeShapeType="1"/>
            </p:cNvSpPr>
            <p:nvPr/>
          </p:nvSpPr>
          <p:spPr bwMode="auto">
            <a:xfrm>
              <a:off x="2293938" y="2947988"/>
              <a:ext cx="42862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6" name="Line 294"/>
            <p:cNvSpPr>
              <a:spLocks noChangeShapeType="1"/>
            </p:cNvSpPr>
            <p:nvPr/>
          </p:nvSpPr>
          <p:spPr bwMode="auto">
            <a:xfrm>
              <a:off x="2336800" y="2957513"/>
              <a:ext cx="44450" cy="2460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Rectangle 295"/>
            <p:cNvSpPr>
              <a:spLocks noChangeArrowheads="1"/>
            </p:cNvSpPr>
            <p:nvPr/>
          </p:nvSpPr>
          <p:spPr bwMode="auto">
            <a:xfrm>
              <a:off x="2444750" y="3786188"/>
              <a:ext cx="44450" cy="1508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Line 296"/>
            <p:cNvSpPr>
              <a:spLocks noChangeShapeType="1"/>
            </p:cNvSpPr>
            <p:nvPr/>
          </p:nvSpPr>
          <p:spPr bwMode="auto">
            <a:xfrm>
              <a:off x="2444750" y="3786188"/>
              <a:ext cx="0" cy="150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9" name="Line 297"/>
            <p:cNvSpPr>
              <a:spLocks noChangeShapeType="1"/>
            </p:cNvSpPr>
            <p:nvPr/>
          </p:nvSpPr>
          <p:spPr bwMode="auto">
            <a:xfrm>
              <a:off x="2444750" y="39370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Line 298"/>
            <p:cNvSpPr>
              <a:spLocks noChangeShapeType="1"/>
            </p:cNvSpPr>
            <p:nvPr/>
          </p:nvSpPr>
          <p:spPr bwMode="auto">
            <a:xfrm flipV="1">
              <a:off x="2489200" y="3786188"/>
              <a:ext cx="0" cy="1508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Line 299"/>
            <p:cNvSpPr>
              <a:spLocks noChangeShapeType="1"/>
            </p:cNvSpPr>
            <p:nvPr/>
          </p:nvSpPr>
          <p:spPr bwMode="auto">
            <a:xfrm flipH="1">
              <a:off x="24447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" name="Rectangle 300"/>
            <p:cNvSpPr>
              <a:spLocks noChangeArrowheads="1"/>
            </p:cNvSpPr>
            <p:nvPr/>
          </p:nvSpPr>
          <p:spPr bwMode="auto">
            <a:xfrm>
              <a:off x="2489200" y="3741738"/>
              <a:ext cx="41275" cy="444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Line 301"/>
            <p:cNvSpPr>
              <a:spLocks noChangeShapeType="1"/>
            </p:cNvSpPr>
            <p:nvPr/>
          </p:nvSpPr>
          <p:spPr bwMode="auto">
            <a:xfrm flipV="1">
              <a:off x="2489200" y="3741738"/>
              <a:ext cx="0" cy="444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Line 302"/>
            <p:cNvSpPr>
              <a:spLocks noChangeShapeType="1"/>
            </p:cNvSpPr>
            <p:nvPr/>
          </p:nvSpPr>
          <p:spPr bwMode="auto">
            <a:xfrm>
              <a:off x="2489200" y="37417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5" name="Line 303"/>
            <p:cNvSpPr>
              <a:spLocks noChangeShapeType="1"/>
            </p:cNvSpPr>
            <p:nvPr/>
          </p:nvSpPr>
          <p:spPr bwMode="auto">
            <a:xfrm>
              <a:off x="2530475" y="3741738"/>
              <a:ext cx="0" cy="444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Line 304"/>
            <p:cNvSpPr>
              <a:spLocks noChangeShapeType="1"/>
            </p:cNvSpPr>
            <p:nvPr/>
          </p:nvSpPr>
          <p:spPr bwMode="auto">
            <a:xfrm flipH="1">
              <a:off x="248920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Rectangle 305"/>
            <p:cNvSpPr>
              <a:spLocks noChangeArrowheads="1"/>
            </p:cNvSpPr>
            <p:nvPr/>
          </p:nvSpPr>
          <p:spPr bwMode="auto">
            <a:xfrm>
              <a:off x="2530475" y="3590925"/>
              <a:ext cx="42863" cy="1952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" name="Line 306"/>
            <p:cNvSpPr>
              <a:spLocks noChangeShapeType="1"/>
            </p:cNvSpPr>
            <p:nvPr/>
          </p:nvSpPr>
          <p:spPr bwMode="auto">
            <a:xfrm flipV="1">
              <a:off x="2530475" y="3590925"/>
              <a:ext cx="0" cy="195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Line 307"/>
            <p:cNvSpPr>
              <a:spLocks noChangeShapeType="1"/>
            </p:cNvSpPr>
            <p:nvPr/>
          </p:nvSpPr>
          <p:spPr bwMode="auto">
            <a:xfrm>
              <a:off x="2530475" y="359092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Line 308"/>
            <p:cNvSpPr>
              <a:spLocks noChangeShapeType="1"/>
            </p:cNvSpPr>
            <p:nvPr/>
          </p:nvSpPr>
          <p:spPr bwMode="auto">
            <a:xfrm>
              <a:off x="2573338" y="3590925"/>
              <a:ext cx="0" cy="195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" name="Line 309"/>
            <p:cNvSpPr>
              <a:spLocks noChangeShapeType="1"/>
            </p:cNvSpPr>
            <p:nvPr/>
          </p:nvSpPr>
          <p:spPr bwMode="auto">
            <a:xfrm flipH="1">
              <a:off x="253047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Rectangle 310"/>
            <p:cNvSpPr>
              <a:spLocks noChangeArrowheads="1"/>
            </p:cNvSpPr>
            <p:nvPr/>
          </p:nvSpPr>
          <p:spPr bwMode="auto">
            <a:xfrm>
              <a:off x="2573338" y="3495675"/>
              <a:ext cx="41275" cy="290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Line 311"/>
            <p:cNvSpPr>
              <a:spLocks noChangeShapeType="1"/>
            </p:cNvSpPr>
            <p:nvPr/>
          </p:nvSpPr>
          <p:spPr bwMode="auto">
            <a:xfrm flipV="1">
              <a:off x="2573338" y="3495675"/>
              <a:ext cx="0" cy="290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" name="Line 312"/>
            <p:cNvSpPr>
              <a:spLocks noChangeShapeType="1"/>
            </p:cNvSpPr>
            <p:nvPr/>
          </p:nvSpPr>
          <p:spPr bwMode="auto">
            <a:xfrm>
              <a:off x="2573338" y="34956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Line 313"/>
            <p:cNvSpPr>
              <a:spLocks noChangeShapeType="1"/>
            </p:cNvSpPr>
            <p:nvPr/>
          </p:nvSpPr>
          <p:spPr bwMode="auto">
            <a:xfrm>
              <a:off x="2614613" y="3495675"/>
              <a:ext cx="0" cy="290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Line 314"/>
            <p:cNvSpPr>
              <a:spLocks noChangeShapeType="1"/>
            </p:cNvSpPr>
            <p:nvPr/>
          </p:nvSpPr>
          <p:spPr bwMode="auto">
            <a:xfrm flipH="1">
              <a:off x="25733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" name="Rectangle 315"/>
            <p:cNvSpPr>
              <a:spLocks noChangeArrowheads="1"/>
            </p:cNvSpPr>
            <p:nvPr/>
          </p:nvSpPr>
          <p:spPr bwMode="auto">
            <a:xfrm>
              <a:off x="2614613" y="3194050"/>
              <a:ext cx="42862" cy="592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Line 316"/>
            <p:cNvSpPr>
              <a:spLocks noChangeShapeType="1"/>
            </p:cNvSpPr>
            <p:nvPr/>
          </p:nvSpPr>
          <p:spPr bwMode="auto">
            <a:xfrm flipV="1">
              <a:off x="2614613" y="3194050"/>
              <a:ext cx="0" cy="592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Line 317"/>
            <p:cNvSpPr>
              <a:spLocks noChangeShapeType="1"/>
            </p:cNvSpPr>
            <p:nvPr/>
          </p:nvSpPr>
          <p:spPr bwMode="auto">
            <a:xfrm>
              <a:off x="2614613" y="319405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" name="Line 318"/>
            <p:cNvSpPr>
              <a:spLocks noChangeShapeType="1"/>
            </p:cNvSpPr>
            <p:nvPr/>
          </p:nvSpPr>
          <p:spPr bwMode="auto">
            <a:xfrm>
              <a:off x="2657475" y="3194050"/>
              <a:ext cx="0" cy="592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" name="Line 319"/>
            <p:cNvSpPr>
              <a:spLocks noChangeShapeType="1"/>
            </p:cNvSpPr>
            <p:nvPr/>
          </p:nvSpPr>
          <p:spPr bwMode="auto">
            <a:xfrm flipH="1">
              <a:off x="26146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" name="Rectangle 320"/>
            <p:cNvSpPr>
              <a:spLocks noChangeArrowheads="1"/>
            </p:cNvSpPr>
            <p:nvPr/>
          </p:nvSpPr>
          <p:spPr bwMode="auto">
            <a:xfrm>
              <a:off x="2657475" y="3265488"/>
              <a:ext cx="44450" cy="520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" name="Line 321"/>
            <p:cNvSpPr>
              <a:spLocks noChangeShapeType="1"/>
            </p:cNvSpPr>
            <p:nvPr/>
          </p:nvSpPr>
          <p:spPr bwMode="auto">
            <a:xfrm flipV="1">
              <a:off x="2657475" y="3265488"/>
              <a:ext cx="0" cy="520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" name="Line 322"/>
            <p:cNvSpPr>
              <a:spLocks noChangeShapeType="1"/>
            </p:cNvSpPr>
            <p:nvPr/>
          </p:nvSpPr>
          <p:spPr bwMode="auto">
            <a:xfrm>
              <a:off x="2657475" y="32654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" name="Line 323"/>
            <p:cNvSpPr>
              <a:spLocks noChangeShapeType="1"/>
            </p:cNvSpPr>
            <p:nvPr/>
          </p:nvSpPr>
          <p:spPr bwMode="auto">
            <a:xfrm>
              <a:off x="2701925" y="3265488"/>
              <a:ext cx="0" cy="520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" name="Line 324"/>
            <p:cNvSpPr>
              <a:spLocks noChangeShapeType="1"/>
            </p:cNvSpPr>
            <p:nvPr/>
          </p:nvSpPr>
          <p:spPr bwMode="auto">
            <a:xfrm flipH="1">
              <a:off x="26574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" name="Rectangle 325"/>
            <p:cNvSpPr>
              <a:spLocks noChangeArrowheads="1"/>
            </p:cNvSpPr>
            <p:nvPr/>
          </p:nvSpPr>
          <p:spPr bwMode="auto">
            <a:xfrm>
              <a:off x="2701925" y="3236913"/>
              <a:ext cx="42863" cy="549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" name="Line 326"/>
            <p:cNvSpPr>
              <a:spLocks noChangeShapeType="1"/>
            </p:cNvSpPr>
            <p:nvPr/>
          </p:nvSpPr>
          <p:spPr bwMode="auto">
            <a:xfrm flipV="1">
              <a:off x="2701925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" name="Line 327"/>
            <p:cNvSpPr>
              <a:spLocks noChangeShapeType="1"/>
            </p:cNvSpPr>
            <p:nvPr/>
          </p:nvSpPr>
          <p:spPr bwMode="auto">
            <a:xfrm>
              <a:off x="2701925" y="323691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Line 328"/>
            <p:cNvSpPr>
              <a:spLocks noChangeShapeType="1"/>
            </p:cNvSpPr>
            <p:nvPr/>
          </p:nvSpPr>
          <p:spPr bwMode="auto">
            <a:xfrm>
              <a:off x="2744788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" name="Line 329"/>
            <p:cNvSpPr>
              <a:spLocks noChangeShapeType="1"/>
            </p:cNvSpPr>
            <p:nvPr/>
          </p:nvSpPr>
          <p:spPr bwMode="auto">
            <a:xfrm flipH="1">
              <a:off x="270192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" name="Line 330"/>
            <p:cNvSpPr>
              <a:spLocks noChangeShapeType="1"/>
            </p:cNvSpPr>
            <p:nvPr/>
          </p:nvSpPr>
          <p:spPr bwMode="auto">
            <a:xfrm flipV="1">
              <a:off x="2722563" y="3181350"/>
              <a:ext cx="0" cy="1127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Line 331"/>
            <p:cNvSpPr>
              <a:spLocks noChangeShapeType="1"/>
            </p:cNvSpPr>
            <p:nvPr/>
          </p:nvSpPr>
          <p:spPr bwMode="auto">
            <a:xfrm flipV="1">
              <a:off x="2681288" y="3119438"/>
              <a:ext cx="0" cy="2968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" name="Line 332"/>
            <p:cNvSpPr>
              <a:spLocks noChangeShapeType="1"/>
            </p:cNvSpPr>
            <p:nvPr/>
          </p:nvSpPr>
          <p:spPr bwMode="auto">
            <a:xfrm flipV="1">
              <a:off x="2635250" y="3095625"/>
              <a:ext cx="0" cy="1984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" name="Line 333"/>
            <p:cNvSpPr>
              <a:spLocks noChangeShapeType="1"/>
            </p:cNvSpPr>
            <p:nvPr/>
          </p:nvSpPr>
          <p:spPr bwMode="auto">
            <a:xfrm flipV="1">
              <a:off x="2593975" y="3314700"/>
              <a:ext cx="0" cy="3635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Line 334"/>
            <p:cNvSpPr>
              <a:spLocks noChangeShapeType="1"/>
            </p:cNvSpPr>
            <p:nvPr/>
          </p:nvSpPr>
          <p:spPr bwMode="auto">
            <a:xfrm flipV="1">
              <a:off x="2549525" y="3381375"/>
              <a:ext cx="0" cy="417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" name="Line 335"/>
            <p:cNvSpPr>
              <a:spLocks noChangeShapeType="1"/>
            </p:cNvSpPr>
            <p:nvPr/>
          </p:nvSpPr>
          <p:spPr bwMode="auto">
            <a:xfrm flipV="1">
              <a:off x="2509838" y="3670300"/>
              <a:ext cx="0" cy="1428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" name="Line 336"/>
            <p:cNvSpPr>
              <a:spLocks noChangeShapeType="1"/>
            </p:cNvSpPr>
            <p:nvPr/>
          </p:nvSpPr>
          <p:spPr bwMode="auto">
            <a:xfrm flipV="1">
              <a:off x="2465388" y="3857625"/>
              <a:ext cx="0" cy="1587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Line 337"/>
            <p:cNvSpPr>
              <a:spLocks noChangeShapeType="1"/>
            </p:cNvSpPr>
            <p:nvPr/>
          </p:nvSpPr>
          <p:spPr bwMode="auto">
            <a:xfrm flipV="1">
              <a:off x="2465388" y="3725863"/>
              <a:ext cx="44450" cy="476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" name="Line 338"/>
            <p:cNvSpPr>
              <a:spLocks noChangeShapeType="1"/>
            </p:cNvSpPr>
            <p:nvPr/>
          </p:nvSpPr>
          <p:spPr bwMode="auto">
            <a:xfrm flipV="1">
              <a:off x="2509838" y="3562350"/>
              <a:ext cx="39687" cy="1635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1" name="Line 339"/>
            <p:cNvSpPr>
              <a:spLocks noChangeShapeType="1"/>
            </p:cNvSpPr>
            <p:nvPr/>
          </p:nvSpPr>
          <p:spPr bwMode="auto">
            <a:xfrm flipV="1">
              <a:off x="2549525" y="3286125"/>
              <a:ext cx="44450" cy="2762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Line 340"/>
            <p:cNvSpPr>
              <a:spLocks noChangeShapeType="1"/>
            </p:cNvSpPr>
            <p:nvPr/>
          </p:nvSpPr>
          <p:spPr bwMode="auto">
            <a:xfrm flipV="1">
              <a:off x="2593975" y="3070225"/>
              <a:ext cx="41275" cy="2159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3" name="Line 341"/>
            <p:cNvSpPr>
              <a:spLocks noChangeShapeType="1"/>
            </p:cNvSpPr>
            <p:nvPr/>
          </p:nvSpPr>
          <p:spPr bwMode="auto">
            <a:xfrm>
              <a:off x="2635250" y="3070225"/>
              <a:ext cx="46038" cy="111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4" name="Line 342"/>
            <p:cNvSpPr>
              <a:spLocks noChangeShapeType="1"/>
            </p:cNvSpPr>
            <p:nvPr/>
          </p:nvSpPr>
          <p:spPr bwMode="auto">
            <a:xfrm>
              <a:off x="2681288" y="3081338"/>
              <a:ext cx="41275" cy="2270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5" name="Rectangle 343"/>
            <p:cNvSpPr>
              <a:spLocks noChangeArrowheads="1"/>
            </p:cNvSpPr>
            <p:nvPr/>
          </p:nvSpPr>
          <p:spPr bwMode="auto">
            <a:xfrm>
              <a:off x="2786063" y="3687763"/>
              <a:ext cx="42862" cy="984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6" name="Line 344"/>
            <p:cNvSpPr>
              <a:spLocks noChangeShapeType="1"/>
            </p:cNvSpPr>
            <p:nvPr/>
          </p:nvSpPr>
          <p:spPr bwMode="auto">
            <a:xfrm flipV="1">
              <a:off x="2786063" y="3687763"/>
              <a:ext cx="0" cy="98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7" name="Line 345"/>
            <p:cNvSpPr>
              <a:spLocks noChangeShapeType="1"/>
            </p:cNvSpPr>
            <p:nvPr/>
          </p:nvSpPr>
          <p:spPr bwMode="auto">
            <a:xfrm>
              <a:off x="2786063" y="3687763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8" name="Line 346"/>
            <p:cNvSpPr>
              <a:spLocks noChangeShapeType="1"/>
            </p:cNvSpPr>
            <p:nvPr/>
          </p:nvSpPr>
          <p:spPr bwMode="auto">
            <a:xfrm>
              <a:off x="2828925" y="3687763"/>
              <a:ext cx="0" cy="98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9" name="Line 347"/>
            <p:cNvSpPr>
              <a:spLocks noChangeShapeType="1"/>
            </p:cNvSpPr>
            <p:nvPr/>
          </p:nvSpPr>
          <p:spPr bwMode="auto">
            <a:xfrm flipH="1">
              <a:off x="27860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0" name="Rectangle 348"/>
            <p:cNvSpPr>
              <a:spLocks noChangeArrowheads="1"/>
            </p:cNvSpPr>
            <p:nvPr/>
          </p:nvSpPr>
          <p:spPr bwMode="auto">
            <a:xfrm>
              <a:off x="2828925" y="3786188"/>
              <a:ext cx="41275" cy="206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1" name="Line 349"/>
            <p:cNvSpPr>
              <a:spLocks noChangeShapeType="1"/>
            </p:cNvSpPr>
            <p:nvPr/>
          </p:nvSpPr>
          <p:spPr bwMode="auto">
            <a:xfrm>
              <a:off x="2828925" y="3786188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2" name="Line 350"/>
            <p:cNvSpPr>
              <a:spLocks noChangeShapeType="1"/>
            </p:cNvSpPr>
            <p:nvPr/>
          </p:nvSpPr>
          <p:spPr bwMode="auto">
            <a:xfrm>
              <a:off x="2828925" y="38068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3" name="Line 351"/>
            <p:cNvSpPr>
              <a:spLocks noChangeShapeType="1"/>
            </p:cNvSpPr>
            <p:nvPr/>
          </p:nvSpPr>
          <p:spPr bwMode="auto">
            <a:xfrm flipV="1">
              <a:off x="2870200" y="3786188"/>
              <a:ext cx="0" cy="20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4" name="Line 352"/>
            <p:cNvSpPr>
              <a:spLocks noChangeShapeType="1"/>
            </p:cNvSpPr>
            <p:nvPr/>
          </p:nvSpPr>
          <p:spPr bwMode="auto">
            <a:xfrm flipH="1">
              <a:off x="28289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5" name="Rectangle 353"/>
            <p:cNvSpPr>
              <a:spLocks noChangeArrowheads="1"/>
            </p:cNvSpPr>
            <p:nvPr/>
          </p:nvSpPr>
          <p:spPr bwMode="auto">
            <a:xfrm>
              <a:off x="2870200" y="3624263"/>
              <a:ext cx="44450" cy="1619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" name="Line 354"/>
            <p:cNvSpPr>
              <a:spLocks noChangeShapeType="1"/>
            </p:cNvSpPr>
            <p:nvPr/>
          </p:nvSpPr>
          <p:spPr bwMode="auto">
            <a:xfrm flipV="1">
              <a:off x="2870200" y="3624263"/>
              <a:ext cx="0" cy="161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7" name="Line 355"/>
            <p:cNvSpPr>
              <a:spLocks noChangeShapeType="1"/>
            </p:cNvSpPr>
            <p:nvPr/>
          </p:nvSpPr>
          <p:spPr bwMode="auto">
            <a:xfrm>
              <a:off x="2870200" y="36242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8" name="Line 356"/>
            <p:cNvSpPr>
              <a:spLocks noChangeShapeType="1"/>
            </p:cNvSpPr>
            <p:nvPr/>
          </p:nvSpPr>
          <p:spPr bwMode="auto">
            <a:xfrm>
              <a:off x="2914650" y="3624263"/>
              <a:ext cx="0" cy="161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9" name="Line 357"/>
            <p:cNvSpPr>
              <a:spLocks noChangeShapeType="1"/>
            </p:cNvSpPr>
            <p:nvPr/>
          </p:nvSpPr>
          <p:spPr bwMode="auto">
            <a:xfrm flipH="1">
              <a:off x="28702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0" name="Rectangle 358"/>
            <p:cNvSpPr>
              <a:spLocks noChangeArrowheads="1"/>
            </p:cNvSpPr>
            <p:nvPr/>
          </p:nvSpPr>
          <p:spPr bwMode="auto">
            <a:xfrm>
              <a:off x="2914650" y="3629025"/>
              <a:ext cx="41275" cy="1571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" name="Line 359"/>
            <p:cNvSpPr>
              <a:spLocks noChangeShapeType="1"/>
            </p:cNvSpPr>
            <p:nvPr/>
          </p:nvSpPr>
          <p:spPr bwMode="auto">
            <a:xfrm flipV="1">
              <a:off x="2914650" y="3629025"/>
              <a:ext cx="0" cy="157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2" name="Line 360"/>
            <p:cNvSpPr>
              <a:spLocks noChangeShapeType="1"/>
            </p:cNvSpPr>
            <p:nvPr/>
          </p:nvSpPr>
          <p:spPr bwMode="auto">
            <a:xfrm>
              <a:off x="2914650" y="36290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3" name="Line 361"/>
            <p:cNvSpPr>
              <a:spLocks noChangeShapeType="1"/>
            </p:cNvSpPr>
            <p:nvPr/>
          </p:nvSpPr>
          <p:spPr bwMode="auto">
            <a:xfrm>
              <a:off x="2955925" y="3629025"/>
              <a:ext cx="0" cy="157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4" name="Line 362"/>
            <p:cNvSpPr>
              <a:spLocks noChangeShapeType="1"/>
            </p:cNvSpPr>
            <p:nvPr/>
          </p:nvSpPr>
          <p:spPr bwMode="auto">
            <a:xfrm flipH="1">
              <a:off x="29146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5" name="Rectangle 363"/>
            <p:cNvSpPr>
              <a:spLocks noChangeArrowheads="1"/>
            </p:cNvSpPr>
            <p:nvPr/>
          </p:nvSpPr>
          <p:spPr bwMode="auto">
            <a:xfrm>
              <a:off x="2955925" y="3228975"/>
              <a:ext cx="46038" cy="5572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V="1">
              <a:off x="2955925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7" name="Line 365"/>
            <p:cNvSpPr>
              <a:spLocks noChangeShapeType="1"/>
            </p:cNvSpPr>
            <p:nvPr/>
          </p:nvSpPr>
          <p:spPr bwMode="auto">
            <a:xfrm>
              <a:off x="2955925" y="3228975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8" name="Line 366"/>
            <p:cNvSpPr>
              <a:spLocks noChangeShapeType="1"/>
            </p:cNvSpPr>
            <p:nvPr/>
          </p:nvSpPr>
          <p:spPr bwMode="auto">
            <a:xfrm>
              <a:off x="3001963" y="3228975"/>
              <a:ext cx="0" cy="557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9" name="Line 367"/>
            <p:cNvSpPr>
              <a:spLocks noChangeShapeType="1"/>
            </p:cNvSpPr>
            <p:nvPr/>
          </p:nvSpPr>
          <p:spPr bwMode="auto">
            <a:xfrm flipH="1">
              <a:off x="2955925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" name="Rectangle 368"/>
            <p:cNvSpPr>
              <a:spLocks noChangeArrowheads="1"/>
            </p:cNvSpPr>
            <p:nvPr/>
          </p:nvSpPr>
          <p:spPr bwMode="auto">
            <a:xfrm>
              <a:off x="3001963" y="3536950"/>
              <a:ext cx="39687" cy="2492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1" name="Line 369"/>
            <p:cNvSpPr>
              <a:spLocks noChangeShapeType="1"/>
            </p:cNvSpPr>
            <p:nvPr/>
          </p:nvSpPr>
          <p:spPr bwMode="auto">
            <a:xfrm flipV="1">
              <a:off x="3001963" y="3536950"/>
              <a:ext cx="0" cy="249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2" name="Line 370"/>
            <p:cNvSpPr>
              <a:spLocks noChangeShapeType="1"/>
            </p:cNvSpPr>
            <p:nvPr/>
          </p:nvSpPr>
          <p:spPr bwMode="auto">
            <a:xfrm>
              <a:off x="3001963" y="3536950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3041650" y="3536950"/>
              <a:ext cx="0" cy="249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 flipH="1">
              <a:off x="3001963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5" name="Rectangle 373"/>
            <p:cNvSpPr>
              <a:spLocks noChangeArrowheads="1"/>
            </p:cNvSpPr>
            <p:nvPr/>
          </p:nvSpPr>
          <p:spPr bwMode="auto">
            <a:xfrm>
              <a:off x="3041650" y="3302000"/>
              <a:ext cx="44450" cy="484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V="1">
              <a:off x="3041650" y="3302000"/>
              <a:ext cx="0" cy="484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7" name="Line 375"/>
            <p:cNvSpPr>
              <a:spLocks noChangeShapeType="1"/>
            </p:cNvSpPr>
            <p:nvPr/>
          </p:nvSpPr>
          <p:spPr bwMode="auto">
            <a:xfrm>
              <a:off x="3041650" y="33020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8" name="Line 376"/>
            <p:cNvSpPr>
              <a:spLocks noChangeShapeType="1"/>
            </p:cNvSpPr>
            <p:nvPr/>
          </p:nvSpPr>
          <p:spPr bwMode="auto">
            <a:xfrm>
              <a:off x="3086100" y="3302000"/>
              <a:ext cx="0" cy="484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9" name="Line 377"/>
            <p:cNvSpPr>
              <a:spLocks noChangeShapeType="1"/>
            </p:cNvSpPr>
            <p:nvPr/>
          </p:nvSpPr>
          <p:spPr bwMode="auto">
            <a:xfrm flipH="1">
              <a:off x="30416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0" name="Line 378"/>
            <p:cNvSpPr>
              <a:spLocks noChangeShapeType="1"/>
            </p:cNvSpPr>
            <p:nvPr/>
          </p:nvSpPr>
          <p:spPr bwMode="auto">
            <a:xfrm flipV="1">
              <a:off x="3062288" y="3195638"/>
              <a:ext cx="0" cy="2079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1" name="Line 379"/>
            <p:cNvSpPr>
              <a:spLocks noChangeShapeType="1"/>
            </p:cNvSpPr>
            <p:nvPr/>
          </p:nvSpPr>
          <p:spPr bwMode="auto">
            <a:xfrm flipV="1">
              <a:off x="3022600" y="3294063"/>
              <a:ext cx="0" cy="485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Line 380"/>
            <p:cNvSpPr>
              <a:spLocks noChangeShapeType="1"/>
            </p:cNvSpPr>
            <p:nvPr/>
          </p:nvSpPr>
          <p:spPr bwMode="auto">
            <a:xfrm flipV="1">
              <a:off x="2974975" y="3124200"/>
              <a:ext cx="0" cy="2047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3" name="Line 381"/>
            <p:cNvSpPr>
              <a:spLocks noChangeShapeType="1"/>
            </p:cNvSpPr>
            <p:nvPr/>
          </p:nvSpPr>
          <p:spPr bwMode="auto">
            <a:xfrm flipV="1">
              <a:off x="2935288" y="3578225"/>
              <a:ext cx="0" cy="1016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4" name="Line 382"/>
            <p:cNvSpPr>
              <a:spLocks noChangeShapeType="1"/>
            </p:cNvSpPr>
            <p:nvPr/>
          </p:nvSpPr>
          <p:spPr bwMode="auto">
            <a:xfrm flipV="1">
              <a:off x="2890838" y="3511550"/>
              <a:ext cx="0" cy="2254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5" name="Line 383"/>
            <p:cNvSpPr>
              <a:spLocks noChangeShapeType="1"/>
            </p:cNvSpPr>
            <p:nvPr/>
          </p:nvSpPr>
          <p:spPr bwMode="auto">
            <a:xfrm flipV="1">
              <a:off x="2849563" y="3770313"/>
              <a:ext cx="0" cy="714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6" name="Line 384"/>
            <p:cNvSpPr>
              <a:spLocks noChangeShapeType="1"/>
            </p:cNvSpPr>
            <p:nvPr/>
          </p:nvSpPr>
          <p:spPr bwMode="auto">
            <a:xfrm flipV="1">
              <a:off x="2806700" y="3633788"/>
              <a:ext cx="0" cy="1079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7" name="Line 385"/>
            <p:cNvSpPr>
              <a:spLocks noChangeShapeType="1"/>
            </p:cNvSpPr>
            <p:nvPr/>
          </p:nvSpPr>
          <p:spPr bwMode="auto">
            <a:xfrm flipV="1">
              <a:off x="2806700" y="3754438"/>
              <a:ext cx="42863" cy="25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8" name="Line 386"/>
            <p:cNvSpPr>
              <a:spLocks noChangeShapeType="1"/>
            </p:cNvSpPr>
            <p:nvPr/>
          </p:nvSpPr>
          <p:spPr bwMode="auto">
            <a:xfrm flipV="1">
              <a:off x="2849563" y="3673475"/>
              <a:ext cx="41275" cy="809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9" name="Line 387"/>
            <p:cNvSpPr>
              <a:spLocks noChangeShapeType="1"/>
            </p:cNvSpPr>
            <p:nvPr/>
          </p:nvSpPr>
          <p:spPr bwMode="auto">
            <a:xfrm flipV="1">
              <a:off x="2890838" y="3514725"/>
              <a:ext cx="44450" cy="1587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0" name="Line 388"/>
            <p:cNvSpPr>
              <a:spLocks noChangeShapeType="1"/>
            </p:cNvSpPr>
            <p:nvPr/>
          </p:nvSpPr>
          <p:spPr bwMode="auto">
            <a:xfrm flipV="1">
              <a:off x="2935288" y="3381375"/>
              <a:ext cx="39687" cy="133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" name="Line 389"/>
            <p:cNvSpPr>
              <a:spLocks noChangeShapeType="1"/>
            </p:cNvSpPr>
            <p:nvPr/>
          </p:nvSpPr>
          <p:spPr bwMode="auto">
            <a:xfrm>
              <a:off x="2974975" y="3381375"/>
              <a:ext cx="4762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2" name="Line 390"/>
            <p:cNvSpPr>
              <a:spLocks noChangeShapeType="1"/>
            </p:cNvSpPr>
            <p:nvPr/>
          </p:nvSpPr>
          <p:spPr bwMode="auto">
            <a:xfrm>
              <a:off x="3022600" y="3387725"/>
              <a:ext cx="39688" cy="1444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3" name="Rectangle 391"/>
            <p:cNvSpPr>
              <a:spLocks noChangeArrowheads="1"/>
            </p:cNvSpPr>
            <p:nvPr/>
          </p:nvSpPr>
          <p:spPr bwMode="auto">
            <a:xfrm>
              <a:off x="3295650" y="3786188"/>
              <a:ext cx="4127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" name="Line 392"/>
            <p:cNvSpPr>
              <a:spLocks noChangeShapeType="1"/>
            </p:cNvSpPr>
            <p:nvPr/>
          </p:nvSpPr>
          <p:spPr bwMode="auto">
            <a:xfrm>
              <a:off x="3295650" y="3786188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5" name="Line 393"/>
            <p:cNvSpPr>
              <a:spLocks noChangeShapeType="1"/>
            </p:cNvSpPr>
            <p:nvPr/>
          </p:nvSpPr>
          <p:spPr bwMode="auto">
            <a:xfrm>
              <a:off x="3295650" y="37957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6" name="Line 394"/>
            <p:cNvSpPr>
              <a:spLocks noChangeShapeType="1"/>
            </p:cNvSpPr>
            <p:nvPr/>
          </p:nvSpPr>
          <p:spPr bwMode="auto">
            <a:xfrm flipV="1">
              <a:off x="3336925" y="3786188"/>
              <a:ext cx="0" cy="95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7" name="Line 395"/>
            <p:cNvSpPr>
              <a:spLocks noChangeShapeType="1"/>
            </p:cNvSpPr>
            <p:nvPr/>
          </p:nvSpPr>
          <p:spPr bwMode="auto">
            <a:xfrm flipH="1">
              <a:off x="32956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8" name="Rectangle 396"/>
            <p:cNvSpPr>
              <a:spLocks noChangeArrowheads="1"/>
            </p:cNvSpPr>
            <p:nvPr/>
          </p:nvSpPr>
          <p:spPr bwMode="auto">
            <a:xfrm>
              <a:off x="3336925" y="3700463"/>
              <a:ext cx="46038" cy="857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" name="Line 397"/>
            <p:cNvSpPr>
              <a:spLocks noChangeShapeType="1"/>
            </p:cNvSpPr>
            <p:nvPr/>
          </p:nvSpPr>
          <p:spPr bwMode="auto">
            <a:xfrm flipV="1">
              <a:off x="3336925" y="3700463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0" name="Line 398"/>
            <p:cNvSpPr>
              <a:spLocks noChangeShapeType="1"/>
            </p:cNvSpPr>
            <p:nvPr/>
          </p:nvSpPr>
          <p:spPr bwMode="auto">
            <a:xfrm>
              <a:off x="3336925" y="3700463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" name="Line 399"/>
            <p:cNvSpPr>
              <a:spLocks noChangeShapeType="1"/>
            </p:cNvSpPr>
            <p:nvPr/>
          </p:nvSpPr>
          <p:spPr bwMode="auto">
            <a:xfrm>
              <a:off x="3382963" y="3700463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2" name="Line 400"/>
            <p:cNvSpPr>
              <a:spLocks noChangeShapeType="1"/>
            </p:cNvSpPr>
            <p:nvPr/>
          </p:nvSpPr>
          <p:spPr bwMode="auto">
            <a:xfrm flipH="1">
              <a:off x="3336925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3" name="Rectangle 401"/>
            <p:cNvSpPr>
              <a:spLocks noChangeArrowheads="1"/>
            </p:cNvSpPr>
            <p:nvPr/>
          </p:nvSpPr>
          <p:spPr bwMode="auto">
            <a:xfrm>
              <a:off x="3382963" y="3700463"/>
              <a:ext cx="41275" cy="857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" name="Line 402"/>
            <p:cNvSpPr>
              <a:spLocks noChangeShapeType="1"/>
            </p:cNvSpPr>
            <p:nvPr/>
          </p:nvSpPr>
          <p:spPr bwMode="auto">
            <a:xfrm flipV="1">
              <a:off x="3382963" y="3700463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5" name="Line 403"/>
            <p:cNvSpPr>
              <a:spLocks noChangeShapeType="1"/>
            </p:cNvSpPr>
            <p:nvPr/>
          </p:nvSpPr>
          <p:spPr bwMode="auto">
            <a:xfrm>
              <a:off x="3382963" y="37004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6" name="Line 404"/>
            <p:cNvSpPr>
              <a:spLocks noChangeShapeType="1"/>
            </p:cNvSpPr>
            <p:nvPr/>
          </p:nvSpPr>
          <p:spPr bwMode="auto">
            <a:xfrm>
              <a:off x="3424238" y="3700463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7" name="Line 405"/>
            <p:cNvSpPr>
              <a:spLocks noChangeShapeType="1"/>
            </p:cNvSpPr>
            <p:nvPr/>
          </p:nvSpPr>
          <p:spPr bwMode="auto">
            <a:xfrm flipH="1">
              <a:off x="33829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8" name="Rectangle 406"/>
            <p:cNvSpPr>
              <a:spLocks noChangeArrowheads="1"/>
            </p:cNvSpPr>
            <p:nvPr/>
          </p:nvSpPr>
          <p:spPr bwMode="auto">
            <a:xfrm>
              <a:off x="3424238" y="3690938"/>
              <a:ext cx="42862" cy="952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" name="Line 407"/>
            <p:cNvSpPr>
              <a:spLocks noChangeShapeType="1"/>
            </p:cNvSpPr>
            <p:nvPr/>
          </p:nvSpPr>
          <p:spPr bwMode="auto">
            <a:xfrm flipV="1">
              <a:off x="3424238" y="3690938"/>
              <a:ext cx="0" cy="952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1" name="Line 409"/>
            <p:cNvSpPr>
              <a:spLocks noChangeShapeType="1"/>
            </p:cNvSpPr>
            <p:nvPr/>
          </p:nvSpPr>
          <p:spPr bwMode="auto">
            <a:xfrm>
              <a:off x="3424238" y="369093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" name="Line 410"/>
            <p:cNvSpPr>
              <a:spLocks noChangeShapeType="1"/>
            </p:cNvSpPr>
            <p:nvPr/>
          </p:nvSpPr>
          <p:spPr bwMode="auto">
            <a:xfrm>
              <a:off x="3467100" y="3690938"/>
              <a:ext cx="0" cy="952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" name="Line 411"/>
            <p:cNvSpPr>
              <a:spLocks noChangeShapeType="1"/>
            </p:cNvSpPr>
            <p:nvPr/>
          </p:nvSpPr>
          <p:spPr bwMode="auto">
            <a:xfrm flipH="1">
              <a:off x="3424238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" name="Rectangle 412"/>
            <p:cNvSpPr>
              <a:spLocks noChangeArrowheads="1"/>
            </p:cNvSpPr>
            <p:nvPr/>
          </p:nvSpPr>
          <p:spPr bwMode="auto">
            <a:xfrm>
              <a:off x="3467100" y="3786188"/>
              <a:ext cx="41275" cy="222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" name="Line 413"/>
            <p:cNvSpPr>
              <a:spLocks noChangeShapeType="1"/>
            </p:cNvSpPr>
            <p:nvPr/>
          </p:nvSpPr>
          <p:spPr bwMode="auto">
            <a:xfrm>
              <a:off x="3467100" y="3786188"/>
              <a:ext cx="0" cy="22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" name="Line 414"/>
            <p:cNvSpPr>
              <a:spLocks noChangeShapeType="1"/>
            </p:cNvSpPr>
            <p:nvPr/>
          </p:nvSpPr>
          <p:spPr bwMode="auto">
            <a:xfrm>
              <a:off x="3467100" y="38084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" name="Line 415"/>
            <p:cNvSpPr>
              <a:spLocks noChangeShapeType="1"/>
            </p:cNvSpPr>
            <p:nvPr/>
          </p:nvSpPr>
          <p:spPr bwMode="auto">
            <a:xfrm flipV="1">
              <a:off x="3508375" y="3786188"/>
              <a:ext cx="0" cy="22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" name="Line 416"/>
            <p:cNvSpPr>
              <a:spLocks noChangeShapeType="1"/>
            </p:cNvSpPr>
            <p:nvPr/>
          </p:nvSpPr>
          <p:spPr bwMode="auto">
            <a:xfrm flipH="1">
              <a:off x="346710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" name="Rectangle 417"/>
            <p:cNvSpPr>
              <a:spLocks noChangeArrowheads="1"/>
            </p:cNvSpPr>
            <p:nvPr/>
          </p:nvSpPr>
          <p:spPr bwMode="auto">
            <a:xfrm>
              <a:off x="3508375" y="3698875"/>
              <a:ext cx="44450" cy="873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" name="Line 418"/>
            <p:cNvSpPr>
              <a:spLocks noChangeShapeType="1"/>
            </p:cNvSpPr>
            <p:nvPr/>
          </p:nvSpPr>
          <p:spPr bwMode="auto">
            <a:xfrm flipV="1">
              <a:off x="3508375" y="3698875"/>
              <a:ext cx="0" cy="873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" name="Line 419"/>
            <p:cNvSpPr>
              <a:spLocks noChangeShapeType="1"/>
            </p:cNvSpPr>
            <p:nvPr/>
          </p:nvSpPr>
          <p:spPr bwMode="auto">
            <a:xfrm>
              <a:off x="3508375" y="3698875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" name="Line 420"/>
            <p:cNvSpPr>
              <a:spLocks noChangeShapeType="1"/>
            </p:cNvSpPr>
            <p:nvPr/>
          </p:nvSpPr>
          <p:spPr bwMode="auto">
            <a:xfrm>
              <a:off x="3552825" y="3698875"/>
              <a:ext cx="0" cy="873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" name="Line 421"/>
            <p:cNvSpPr>
              <a:spLocks noChangeShapeType="1"/>
            </p:cNvSpPr>
            <p:nvPr/>
          </p:nvSpPr>
          <p:spPr bwMode="auto">
            <a:xfrm flipH="1">
              <a:off x="35083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" name="Rectangle 422"/>
            <p:cNvSpPr>
              <a:spLocks noChangeArrowheads="1"/>
            </p:cNvSpPr>
            <p:nvPr/>
          </p:nvSpPr>
          <p:spPr bwMode="auto">
            <a:xfrm>
              <a:off x="3552825" y="3603625"/>
              <a:ext cx="41275" cy="1825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" name="Line 423"/>
            <p:cNvSpPr>
              <a:spLocks noChangeShapeType="1"/>
            </p:cNvSpPr>
            <p:nvPr/>
          </p:nvSpPr>
          <p:spPr bwMode="auto">
            <a:xfrm flipV="1">
              <a:off x="3552825" y="3603625"/>
              <a:ext cx="0" cy="182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" name="Line 424"/>
            <p:cNvSpPr>
              <a:spLocks noChangeShapeType="1"/>
            </p:cNvSpPr>
            <p:nvPr/>
          </p:nvSpPr>
          <p:spPr bwMode="auto">
            <a:xfrm>
              <a:off x="3552825" y="36036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" name="Line 425"/>
            <p:cNvSpPr>
              <a:spLocks noChangeShapeType="1"/>
            </p:cNvSpPr>
            <p:nvPr/>
          </p:nvSpPr>
          <p:spPr bwMode="auto">
            <a:xfrm>
              <a:off x="3594100" y="3603625"/>
              <a:ext cx="0" cy="182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" name="Line 426"/>
            <p:cNvSpPr>
              <a:spLocks noChangeShapeType="1"/>
            </p:cNvSpPr>
            <p:nvPr/>
          </p:nvSpPr>
          <p:spPr bwMode="auto">
            <a:xfrm flipH="1">
              <a:off x="35528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" name="Line 427"/>
            <p:cNvSpPr>
              <a:spLocks noChangeShapeType="1"/>
            </p:cNvSpPr>
            <p:nvPr/>
          </p:nvSpPr>
          <p:spPr bwMode="auto">
            <a:xfrm flipV="1">
              <a:off x="3573463" y="3449638"/>
              <a:ext cx="0" cy="3079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" name="Line 428"/>
            <p:cNvSpPr>
              <a:spLocks noChangeShapeType="1"/>
            </p:cNvSpPr>
            <p:nvPr/>
          </p:nvSpPr>
          <p:spPr bwMode="auto">
            <a:xfrm flipV="1">
              <a:off x="3532188" y="3611563"/>
              <a:ext cx="0" cy="1762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" name="Line 429"/>
            <p:cNvSpPr>
              <a:spLocks noChangeShapeType="1"/>
            </p:cNvSpPr>
            <p:nvPr/>
          </p:nvSpPr>
          <p:spPr bwMode="auto">
            <a:xfrm flipV="1">
              <a:off x="3487738" y="3779838"/>
              <a:ext cx="0" cy="619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" name="Line 430"/>
            <p:cNvSpPr>
              <a:spLocks noChangeShapeType="1"/>
            </p:cNvSpPr>
            <p:nvPr/>
          </p:nvSpPr>
          <p:spPr bwMode="auto">
            <a:xfrm flipV="1">
              <a:off x="3448050" y="3633788"/>
              <a:ext cx="0" cy="1111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" name="Line 431"/>
            <p:cNvSpPr>
              <a:spLocks noChangeShapeType="1"/>
            </p:cNvSpPr>
            <p:nvPr/>
          </p:nvSpPr>
          <p:spPr bwMode="auto">
            <a:xfrm flipV="1">
              <a:off x="3403600" y="3613150"/>
              <a:ext cx="0" cy="1778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" name="Line 432"/>
            <p:cNvSpPr>
              <a:spLocks noChangeShapeType="1"/>
            </p:cNvSpPr>
            <p:nvPr/>
          </p:nvSpPr>
          <p:spPr bwMode="auto">
            <a:xfrm flipV="1">
              <a:off x="3362325" y="3546475"/>
              <a:ext cx="0" cy="3111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" name="Line 433"/>
            <p:cNvSpPr>
              <a:spLocks noChangeShapeType="1"/>
            </p:cNvSpPr>
            <p:nvPr/>
          </p:nvSpPr>
          <p:spPr bwMode="auto">
            <a:xfrm flipV="1">
              <a:off x="3316288" y="3721100"/>
              <a:ext cx="0" cy="1508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" name="Line 434"/>
            <p:cNvSpPr>
              <a:spLocks noChangeShapeType="1"/>
            </p:cNvSpPr>
            <p:nvPr/>
          </p:nvSpPr>
          <p:spPr bwMode="auto">
            <a:xfrm flipV="1">
              <a:off x="3316288" y="3773488"/>
              <a:ext cx="46037" cy="95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7" name="Line 435"/>
            <p:cNvSpPr>
              <a:spLocks noChangeShapeType="1"/>
            </p:cNvSpPr>
            <p:nvPr/>
          </p:nvSpPr>
          <p:spPr bwMode="auto">
            <a:xfrm flipV="1">
              <a:off x="3362325" y="3746500"/>
              <a:ext cx="41275" cy="269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8" name="Line 436"/>
            <p:cNvSpPr>
              <a:spLocks noChangeShapeType="1"/>
            </p:cNvSpPr>
            <p:nvPr/>
          </p:nvSpPr>
          <p:spPr bwMode="auto">
            <a:xfrm flipV="1">
              <a:off x="3403600" y="3706813"/>
              <a:ext cx="44450" cy="396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9" name="Line 437"/>
            <p:cNvSpPr>
              <a:spLocks noChangeShapeType="1"/>
            </p:cNvSpPr>
            <p:nvPr/>
          </p:nvSpPr>
          <p:spPr bwMode="auto">
            <a:xfrm flipV="1">
              <a:off x="3448050" y="3675063"/>
              <a:ext cx="39688" cy="317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0" name="Line 438"/>
            <p:cNvSpPr>
              <a:spLocks noChangeShapeType="1"/>
            </p:cNvSpPr>
            <p:nvPr/>
          </p:nvSpPr>
          <p:spPr bwMode="auto">
            <a:xfrm>
              <a:off x="3487738" y="3675063"/>
              <a:ext cx="444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1" name="Line 439"/>
            <p:cNvSpPr>
              <a:spLocks noChangeShapeType="1"/>
            </p:cNvSpPr>
            <p:nvPr/>
          </p:nvSpPr>
          <p:spPr bwMode="auto">
            <a:xfrm>
              <a:off x="3532188" y="3678238"/>
              <a:ext cx="41275" cy="333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" name="Rectangle 440"/>
            <p:cNvSpPr>
              <a:spLocks noChangeArrowheads="1"/>
            </p:cNvSpPr>
            <p:nvPr/>
          </p:nvSpPr>
          <p:spPr bwMode="auto">
            <a:xfrm>
              <a:off x="3636963" y="3786188"/>
              <a:ext cx="41275" cy="587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" name="Line 441"/>
            <p:cNvSpPr>
              <a:spLocks noChangeShapeType="1"/>
            </p:cNvSpPr>
            <p:nvPr/>
          </p:nvSpPr>
          <p:spPr bwMode="auto">
            <a:xfrm>
              <a:off x="3636963" y="3786188"/>
              <a:ext cx="0" cy="587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" name="Line 442"/>
            <p:cNvSpPr>
              <a:spLocks noChangeShapeType="1"/>
            </p:cNvSpPr>
            <p:nvPr/>
          </p:nvSpPr>
          <p:spPr bwMode="auto">
            <a:xfrm>
              <a:off x="3636963" y="38449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" name="Line 443"/>
            <p:cNvSpPr>
              <a:spLocks noChangeShapeType="1"/>
            </p:cNvSpPr>
            <p:nvPr/>
          </p:nvSpPr>
          <p:spPr bwMode="auto">
            <a:xfrm flipV="1">
              <a:off x="3678238" y="3786188"/>
              <a:ext cx="0" cy="587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" name="Line 444"/>
            <p:cNvSpPr>
              <a:spLocks noChangeShapeType="1"/>
            </p:cNvSpPr>
            <p:nvPr/>
          </p:nvSpPr>
          <p:spPr bwMode="auto">
            <a:xfrm flipH="1">
              <a:off x="36369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" name="Rectangle 445"/>
            <p:cNvSpPr>
              <a:spLocks noChangeArrowheads="1"/>
            </p:cNvSpPr>
            <p:nvPr/>
          </p:nvSpPr>
          <p:spPr bwMode="auto">
            <a:xfrm>
              <a:off x="3678238" y="3554413"/>
              <a:ext cx="46037" cy="2317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" name="Line 446"/>
            <p:cNvSpPr>
              <a:spLocks noChangeShapeType="1"/>
            </p:cNvSpPr>
            <p:nvPr/>
          </p:nvSpPr>
          <p:spPr bwMode="auto">
            <a:xfrm flipV="1">
              <a:off x="3678238" y="3554413"/>
              <a:ext cx="0" cy="231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" name="Line 447"/>
            <p:cNvSpPr>
              <a:spLocks noChangeShapeType="1"/>
            </p:cNvSpPr>
            <p:nvPr/>
          </p:nvSpPr>
          <p:spPr bwMode="auto">
            <a:xfrm>
              <a:off x="3678238" y="3554413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" name="Line 448"/>
            <p:cNvSpPr>
              <a:spLocks noChangeShapeType="1"/>
            </p:cNvSpPr>
            <p:nvPr/>
          </p:nvSpPr>
          <p:spPr bwMode="auto">
            <a:xfrm>
              <a:off x="3724275" y="3554413"/>
              <a:ext cx="0" cy="231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" name="Line 449"/>
            <p:cNvSpPr>
              <a:spLocks noChangeShapeType="1"/>
            </p:cNvSpPr>
            <p:nvPr/>
          </p:nvSpPr>
          <p:spPr bwMode="auto">
            <a:xfrm flipH="1">
              <a:off x="3678238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" name="Rectangle 450"/>
            <p:cNvSpPr>
              <a:spLocks noChangeArrowheads="1"/>
            </p:cNvSpPr>
            <p:nvPr/>
          </p:nvSpPr>
          <p:spPr bwMode="auto">
            <a:xfrm>
              <a:off x="3724275" y="3675063"/>
              <a:ext cx="41275" cy="1111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" name="Line 451"/>
            <p:cNvSpPr>
              <a:spLocks noChangeShapeType="1"/>
            </p:cNvSpPr>
            <p:nvPr/>
          </p:nvSpPr>
          <p:spPr bwMode="auto">
            <a:xfrm flipV="1">
              <a:off x="3724275" y="3675063"/>
              <a:ext cx="0" cy="111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" name="Line 452"/>
            <p:cNvSpPr>
              <a:spLocks noChangeShapeType="1"/>
            </p:cNvSpPr>
            <p:nvPr/>
          </p:nvSpPr>
          <p:spPr bwMode="auto">
            <a:xfrm>
              <a:off x="3724275" y="36750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" name="Line 453"/>
            <p:cNvSpPr>
              <a:spLocks noChangeShapeType="1"/>
            </p:cNvSpPr>
            <p:nvPr/>
          </p:nvSpPr>
          <p:spPr bwMode="auto">
            <a:xfrm>
              <a:off x="3765550" y="3675063"/>
              <a:ext cx="0" cy="111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" name="Line 454"/>
            <p:cNvSpPr>
              <a:spLocks noChangeShapeType="1"/>
            </p:cNvSpPr>
            <p:nvPr/>
          </p:nvSpPr>
          <p:spPr bwMode="auto">
            <a:xfrm flipH="1">
              <a:off x="37242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7" name="Rectangle 455"/>
            <p:cNvSpPr>
              <a:spLocks noChangeArrowheads="1"/>
            </p:cNvSpPr>
            <p:nvPr/>
          </p:nvSpPr>
          <p:spPr bwMode="auto">
            <a:xfrm>
              <a:off x="3765550" y="3319463"/>
              <a:ext cx="42863" cy="4667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8" name="Line 456"/>
            <p:cNvSpPr>
              <a:spLocks noChangeShapeType="1"/>
            </p:cNvSpPr>
            <p:nvPr/>
          </p:nvSpPr>
          <p:spPr bwMode="auto">
            <a:xfrm flipV="1">
              <a:off x="3765550" y="3319463"/>
              <a:ext cx="0" cy="466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9" name="Line 457"/>
            <p:cNvSpPr>
              <a:spLocks noChangeShapeType="1"/>
            </p:cNvSpPr>
            <p:nvPr/>
          </p:nvSpPr>
          <p:spPr bwMode="auto">
            <a:xfrm>
              <a:off x="3765550" y="331946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0" name="Line 458"/>
            <p:cNvSpPr>
              <a:spLocks noChangeShapeType="1"/>
            </p:cNvSpPr>
            <p:nvPr/>
          </p:nvSpPr>
          <p:spPr bwMode="auto">
            <a:xfrm>
              <a:off x="3808413" y="3319463"/>
              <a:ext cx="0" cy="466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1" name="Line 459"/>
            <p:cNvSpPr>
              <a:spLocks noChangeShapeType="1"/>
            </p:cNvSpPr>
            <p:nvPr/>
          </p:nvSpPr>
          <p:spPr bwMode="auto">
            <a:xfrm flipH="1">
              <a:off x="37655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2" name="Rectangle 460"/>
            <p:cNvSpPr>
              <a:spLocks noChangeArrowheads="1"/>
            </p:cNvSpPr>
            <p:nvPr/>
          </p:nvSpPr>
          <p:spPr bwMode="auto">
            <a:xfrm>
              <a:off x="3808413" y="3362325"/>
              <a:ext cx="41275" cy="4238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3" name="Line 461"/>
            <p:cNvSpPr>
              <a:spLocks noChangeShapeType="1"/>
            </p:cNvSpPr>
            <p:nvPr/>
          </p:nvSpPr>
          <p:spPr bwMode="auto">
            <a:xfrm flipV="1">
              <a:off x="3808413" y="3362325"/>
              <a:ext cx="0" cy="4238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4" name="Line 462"/>
            <p:cNvSpPr>
              <a:spLocks noChangeShapeType="1"/>
            </p:cNvSpPr>
            <p:nvPr/>
          </p:nvSpPr>
          <p:spPr bwMode="auto">
            <a:xfrm>
              <a:off x="3808413" y="33623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5" name="Line 463"/>
            <p:cNvSpPr>
              <a:spLocks noChangeShapeType="1"/>
            </p:cNvSpPr>
            <p:nvPr/>
          </p:nvSpPr>
          <p:spPr bwMode="auto">
            <a:xfrm>
              <a:off x="3849688" y="3362325"/>
              <a:ext cx="0" cy="4238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6" name="Line 464"/>
            <p:cNvSpPr>
              <a:spLocks noChangeShapeType="1"/>
            </p:cNvSpPr>
            <p:nvPr/>
          </p:nvSpPr>
          <p:spPr bwMode="auto">
            <a:xfrm flipH="1">
              <a:off x="38084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7" name="Rectangle 465"/>
            <p:cNvSpPr>
              <a:spLocks noChangeArrowheads="1"/>
            </p:cNvSpPr>
            <p:nvPr/>
          </p:nvSpPr>
          <p:spPr bwMode="auto">
            <a:xfrm>
              <a:off x="3849688" y="3579813"/>
              <a:ext cx="42862" cy="2063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" name="Line 466"/>
            <p:cNvSpPr>
              <a:spLocks noChangeShapeType="1"/>
            </p:cNvSpPr>
            <p:nvPr/>
          </p:nvSpPr>
          <p:spPr bwMode="auto">
            <a:xfrm flipV="1">
              <a:off x="3849688" y="3579813"/>
              <a:ext cx="0" cy="206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9" name="Line 467"/>
            <p:cNvSpPr>
              <a:spLocks noChangeShapeType="1"/>
            </p:cNvSpPr>
            <p:nvPr/>
          </p:nvSpPr>
          <p:spPr bwMode="auto">
            <a:xfrm>
              <a:off x="3849688" y="3579813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0" name="Line 468"/>
            <p:cNvSpPr>
              <a:spLocks noChangeShapeType="1"/>
            </p:cNvSpPr>
            <p:nvPr/>
          </p:nvSpPr>
          <p:spPr bwMode="auto">
            <a:xfrm>
              <a:off x="3892550" y="3579813"/>
              <a:ext cx="0" cy="206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1" name="Line 469"/>
            <p:cNvSpPr>
              <a:spLocks noChangeShapeType="1"/>
            </p:cNvSpPr>
            <p:nvPr/>
          </p:nvSpPr>
          <p:spPr bwMode="auto">
            <a:xfrm flipH="1">
              <a:off x="3849688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2" name="Rectangle 470"/>
            <p:cNvSpPr>
              <a:spLocks noChangeArrowheads="1"/>
            </p:cNvSpPr>
            <p:nvPr/>
          </p:nvSpPr>
          <p:spPr bwMode="auto">
            <a:xfrm>
              <a:off x="3892550" y="3414713"/>
              <a:ext cx="41275" cy="371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" name="Line 471"/>
            <p:cNvSpPr>
              <a:spLocks noChangeShapeType="1"/>
            </p:cNvSpPr>
            <p:nvPr/>
          </p:nvSpPr>
          <p:spPr bwMode="auto">
            <a:xfrm flipV="1">
              <a:off x="3892550" y="3414713"/>
              <a:ext cx="0" cy="371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4" name="Line 472"/>
            <p:cNvSpPr>
              <a:spLocks noChangeShapeType="1"/>
            </p:cNvSpPr>
            <p:nvPr/>
          </p:nvSpPr>
          <p:spPr bwMode="auto">
            <a:xfrm>
              <a:off x="3892550" y="34147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5" name="Line 473"/>
            <p:cNvSpPr>
              <a:spLocks noChangeShapeType="1"/>
            </p:cNvSpPr>
            <p:nvPr/>
          </p:nvSpPr>
          <p:spPr bwMode="auto">
            <a:xfrm>
              <a:off x="3933825" y="3414713"/>
              <a:ext cx="0" cy="371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6" name="Line 474"/>
            <p:cNvSpPr>
              <a:spLocks noChangeShapeType="1"/>
            </p:cNvSpPr>
            <p:nvPr/>
          </p:nvSpPr>
          <p:spPr bwMode="auto">
            <a:xfrm flipH="1">
              <a:off x="38925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7" name="Line 475"/>
            <p:cNvSpPr>
              <a:spLocks noChangeShapeType="1"/>
            </p:cNvSpPr>
            <p:nvPr/>
          </p:nvSpPr>
          <p:spPr bwMode="auto">
            <a:xfrm flipV="1">
              <a:off x="3913188" y="3257550"/>
              <a:ext cx="0" cy="3127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8" name="Line 476"/>
            <p:cNvSpPr>
              <a:spLocks noChangeShapeType="1"/>
            </p:cNvSpPr>
            <p:nvPr/>
          </p:nvSpPr>
          <p:spPr bwMode="auto">
            <a:xfrm flipV="1">
              <a:off x="3873500" y="3386138"/>
              <a:ext cx="0" cy="3873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9" name="Line 477"/>
            <p:cNvSpPr>
              <a:spLocks noChangeShapeType="1"/>
            </p:cNvSpPr>
            <p:nvPr/>
          </p:nvSpPr>
          <p:spPr bwMode="auto">
            <a:xfrm flipV="1">
              <a:off x="3829050" y="3282950"/>
              <a:ext cx="0" cy="1619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0" name="Line 478"/>
            <p:cNvSpPr>
              <a:spLocks noChangeShapeType="1"/>
            </p:cNvSpPr>
            <p:nvPr/>
          </p:nvSpPr>
          <p:spPr bwMode="auto">
            <a:xfrm flipV="1">
              <a:off x="3787775" y="3268663"/>
              <a:ext cx="0" cy="104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1" name="Line 479"/>
            <p:cNvSpPr>
              <a:spLocks noChangeShapeType="1"/>
            </p:cNvSpPr>
            <p:nvPr/>
          </p:nvSpPr>
          <p:spPr bwMode="auto">
            <a:xfrm flipV="1">
              <a:off x="3744913" y="3594100"/>
              <a:ext cx="0" cy="163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2" name="Line 480"/>
            <p:cNvSpPr>
              <a:spLocks noChangeShapeType="1"/>
            </p:cNvSpPr>
            <p:nvPr/>
          </p:nvSpPr>
          <p:spPr bwMode="auto">
            <a:xfrm flipV="1">
              <a:off x="3703638" y="3473450"/>
              <a:ext cx="0" cy="1666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3" name="Line 481"/>
            <p:cNvSpPr>
              <a:spLocks noChangeShapeType="1"/>
            </p:cNvSpPr>
            <p:nvPr/>
          </p:nvSpPr>
          <p:spPr bwMode="auto">
            <a:xfrm flipV="1">
              <a:off x="3657600" y="3736975"/>
              <a:ext cx="0" cy="2127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4" name="Line 482"/>
            <p:cNvSpPr>
              <a:spLocks noChangeShapeType="1"/>
            </p:cNvSpPr>
            <p:nvPr/>
          </p:nvSpPr>
          <p:spPr bwMode="auto">
            <a:xfrm flipV="1">
              <a:off x="3657600" y="3740150"/>
              <a:ext cx="46038" cy="333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5" name="Line 483"/>
            <p:cNvSpPr>
              <a:spLocks noChangeShapeType="1"/>
            </p:cNvSpPr>
            <p:nvPr/>
          </p:nvSpPr>
          <p:spPr bwMode="auto">
            <a:xfrm flipV="1">
              <a:off x="3703638" y="3652838"/>
              <a:ext cx="41275" cy="873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6" name="Line 484"/>
            <p:cNvSpPr>
              <a:spLocks noChangeShapeType="1"/>
            </p:cNvSpPr>
            <p:nvPr/>
          </p:nvSpPr>
          <p:spPr bwMode="auto">
            <a:xfrm flipV="1">
              <a:off x="3744913" y="3521075"/>
              <a:ext cx="42862" cy="131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7" name="Line 485"/>
            <p:cNvSpPr>
              <a:spLocks noChangeShapeType="1"/>
            </p:cNvSpPr>
            <p:nvPr/>
          </p:nvSpPr>
          <p:spPr bwMode="auto">
            <a:xfrm flipV="1">
              <a:off x="3787775" y="3427413"/>
              <a:ext cx="41275" cy="936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8" name="Line 486"/>
            <p:cNvSpPr>
              <a:spLocks noChangeShapeType="1"/>
            </p:cNvSpPr>
            <p:nvPr/>
          </p:nvSpPr>
          <p:spPr bwMode="auto">
            <a:xfrm>
              <a:off x="3829050" y="3427413"/>
              <a:ext cx="444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9" name="Line 487"/>
            <p:cNvSpPr>
              <a:spLocks noChangeShapeType="1"/>
            </p:cNvSpPr>
            <p:nvPr/>
          </p:nvSpPr>
          <p:spPr bwMode="auto">
            <a:xfrm>
              <a:off x="3873500" y="3432175"/>
              <a:ext cx="39688" cy="1016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0" name="Rectangle 488"/>
            <p:cNvSpPr>
              <a:spLocks noChangeArrowheads="1"/>
            </p:cNvSpPr>
            <p:nvPr/>
          </p:nvSpPr>
          <p:spPr bwMode="auto">
            <a:xfrm>
              <a:off x="3978275" y="3744913"/>
              <a:ext cx="42863" cy="41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" name="Line 489"/>
            <p:cNvSpPr>
              <a:spLocks noChangeShapeType="1"/>
            </p:cNvSpPr>
            <p:nvPr/>
          </p:nvSpPr>
          <p:spPr bwMode="auto">
            <a:xfrm flipV="1">
              <a:off x="3978275" y="3744913"/>
              <a:ext cx="0" cy="41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2" name="Line 490"/>
            <p:cNvSpPr>
              <a:spLocks noChangeShapeType="1"/>
            </p:cNvSpPr>
            <p:nvPr/>
          </p:nvSpPr>
          <p:spPr bwMode="auto">
            <a:xfrm>
              <a:off x="3978275" y="374491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" name="Line 491"/>
            <p:cNvSpPr>
              <a:spLocks noChangeShapeType="1"/>
            </p:cNvSpPr>
            <p:nvPr/>
          </p:nvSpPr>
          <p:spPr bwMode="auto">
            <a:xfrm>
              <a:off x="4021138" y="3744913"/>
              <a:ext cx="0" cy="41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4" name="Line 492"/>
            <p:cNvSpPr>
              <a:spLocks noChangeShapeType="1"/>
            </p:cNvSpPr>
            <p:nvPr/>
          </p:nvSpPr>
          <p:spPr bwMode="auto">
            <a:xfrm flipH="1">
              <a:off x="397827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5" name="Rectangle 493"/>
            <p:cNvSpPr>
              <a:spLocks noChangeArrowheads="1"/>
            </p:cNvSpPr>
            <p:nvPr/>
          </p:nvSpPr>
          <p:spPr bwMode="auto">
            <a:xfrm>
              <a:off x="4021138" y="3695700"/>
              <a:ext cx="44450" cy="904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6" name="Line 494"/>
            <p:cNvSpPr>
              <a:spLocks noChangeShapeType="1"/>
            </p:cNvSpPr>
            <p:nvPr/>
          </p:nvSpPr>
          <p:spPr bwMode="auto">
            <a:xfrm flipV="1">
              <a:off x="4021138" y="3695700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7" name="Line 495"/>
            <p:cNvSpPr>
              <a:spLocks noChangeShapeType="1"/>
            </p:cNvSpPr>
            <p:nvPr/>
          </p:nvSpPr>
          <p:spPr bwMode="auto">
            <a:xfrm>
              <a:off x="4021138" y="36957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8" name="Line 496"/>
            <p:cNvSpPr>
              <a:spLocks noChangeShapeType="1"/>
            </p:cNvSpPr>
            <p:nvPr/>
          </p:nvSpPr>
          <p:spPr bwMode="auto">
            <a:xfrm>
              <a:off x="4065588" y="3695700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9" name="Line 497"/>
            <p:cNvSpPr>
              <a:spLocks noChangeShapeType="1"/>
            </p:cNvSpPr>
            <p:nvPr/>
          </p:nvSpPr>
          <p:spPr bwMode="auto">
            <a:xfrm flipH="1">
              <a:off x="40211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0" name="Rectangle 498"/>
            <p:cNvSpPr>
              <a:spLocks noChangeArrowheads="1"/>
            </p:cNvSpPr>
            <p:nvPr/>
          </p:nvSpPr>
          <p:spPr bwMode="auto">
            <a:xfrm>
              <a:off x="4065588" y="3749675"/>
              <a:ext cx="41275" cy="365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" name="Line 499"/>
            <p:cNvSpPr>
              <a:spLocks noChangeShapeType="1"/>
            </p:cNvSpPr>
            <p:nvPr/>
          </p:nvSpPr>
          <p:spPr bwMode="auto">
            <a:xfrm flipV="1">
              <a:off x="4065588" y="3749675"/>
              <a:ext cx="0" cy="36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2" name="Line 500"/>
            <p:cNvSpPr>
              <a:spLocks noChangeShapeType="1"/>
            </p:cNvSpPr>
            <p:nvPr/>
          </p:nvSpPr>
          <p:spPr bwMode="auto">
            <a:xfrm>
              <a:off x="4065588" y="37496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3" name="Line 501"/>
            <p:cNvSpPr>
              <a:spLocks noChangeShapeType="1"/>
            </p:cNvSpPr>
            <p:nvPr/>
          </p:nvSpPr>
          <p:spPr bwMode="auto">
            <a:xfrm>
              <a:off x="4106863" y="3749675"/>
              <a:ext cx="0" cy="365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4" name="Line 502"/>
            <p:cNvSpPr>
              <a:spLocks noChangeShapeType="1"/>
            </p:cNvSpPr>
            <p:nvPr/>
          </p:nvSpPr>
          <p:spPr bwMode="auto">
            <a:xfrm flipH="1">
              <a:off x="40655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5" name="Rectangle 503"/>
            <p:cNvSpPr>
              <a:spLocks noChangeArrowheads="1"/>
            </p:cNvSpPr>
            <p:nvPr/>
          </p:nvSpPr>
          <p:spPr bwMode="auto">
            <a:xfrm>
              <a:off x="4106863" y="3001963"/>
              <a:ext cx="42862" cy="7842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6" name="Line 504"/>
            <p:cNvSpPr>
              <a:spLocks noChangeShapeType="1"/>
            </p:cNvSpPr>
            <p:nvPr/>
          </p:nvSpPr>
          <p:spPr bwMode="auto">
            <a:xfrm flipV="1">
              <a:off x="4106863" y="3001963"/>
              <a:ext cx="0" cy="784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7" name="Line 505"/>
            <p:cNvSpPr>
              <a:spLocks noChangeShapeType="1"/>
            </p:cNvSpPr>
            <p:nvPr/>
          </p:nvSpPr>
          <p:spPr bwMode="auto">
            <a:xfrm>
              <a:off x="4106863" y="3001963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8" name="Line 506"/>
            <p:cNvSpPr>
              <a:spLocks noChangeShapeType="1"/>
            </p:cNvSpPr>
            <p:nvPr/>
          </p:nvSpPr>
          <p:spPr bwMode="auto">
            <a:xfrm>
              <a:off x="4149725" y="3001963"/>
              <a:ext cx="0" cy="784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9" name="Line 507"/>
            <p:cNvSpPr>
              <a:spLocks noChangeShapeType="1"/>
            </p:cNvSpPr>
            <p:nvPr/>
          </p:nvSpPr>
          <p:spPr bwMode="auto">
            <a:xfrm flipH="1">
              <a:off x="41068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0" name="Rectangle 508"/>
            <p:cNvSpPr>
              <a:spLocks noChangeArrowheads="1"/>
            </p:cNvSpPr>
            <p:nvPr/>
          </p:nvSpPr>
          <p:spPr bwMode="auto">
            <a:xfrm>
              <a:off x="4149725" y="3273425"/>
              <a:ext cx="41275" cy="512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" name="Line 509"/>
            <p:cNvSpPr>
              <a:spLocks noChangeShapeType="1"/>
            </p:cNvSpPr>
            <p:nvPr/>
          </p:nvSpPr>
          <p:spPr bwMode="auto">
            <a:xfrm flipV="1">
              <a:off x="4149725" y="3273425"/>
              <a:ext cx="0" cy="512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2" name="Line 510"/>
            <p:cNvSpPr>
              <a:spLocks noChangeShapeType="1"/>
            </p:cNvSpPr>
            <p:nvPr/>
          </p:nvSpPr>
          <p:spPr bwMode="auto">
            <a:xfrm>
              <a:off x="4149725" y="3273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3" name="Line 511"/>
            <p:cNvSpPr>
              <a:spLocks noChangeShapeType="1"/>
            </p:cNvSpPr>
            <p:nvPr/>
          </p:nvSpPr>
          <p:spPr bwMode="auto">
            <a:xfrm>
              <a:off x="4191000" y="3273425"/>
              <a:ext cx="0" cy="512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" name="Line 512"/>
            <p:cNvSpPr>
              <a:spLocks noChangeShapeType="1"/>
            </p:cNvSpPr>
            <p:nvPr/>
          </p:nvSpPr>
          <p:spPr bwMode="auto">
            <a:xfrm flipH="1">
              <a:off x="41497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" name="Rectangle 513"/>
            <p:cNvSpPr>
              <a:spLocks noChangeArrowheads="1"/>
            </p:cNvSpPr>
            <p:nvPr/>
          </p:nvSpPr>
          <p:spPr bwMode="auto">
            <a:xfrm>
              <a:off x="4191000" y="3321050"/>
              <a:ext cx="42863" cy="465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" name="Line 514"/>
            <p:cNvSpPr>
              <a:spLocks noChangeShapeType="1"/>
            </p:cNvSpPr>
            <p:nvPr/>
          </p:nvSpPr>
          <p:spPr bwMode="auto">
            <a:xfrm flipV="1">
              <a:off x="4191000" y="3321050"/>
              <a:ext cx="0" cy="465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" name="Line 515"/>
            <p:cNvSpPr>
              <a:spLocks noChangeShapeType="1"/>
            </p:cNvSpPr>
            <p:nvPr/>
          </p:nvSpPr>
          <p:spPr bwMode="auto">
            <a:xfrm>
              <a:off x="4191000" y="332105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" name="Line 516"/>
            <p:cNvSpPr>
              <a:spLocks noChangeShapeType="1"/>
            </p:cNvSpPr>
            <p:nvPr/>
          </p:nvSpPr>
          <p:spPr bwMode="auto">
            <a:xfrm>
              <a:off x="4233863" y="3321050"/>
              <a:ext cx="0" cy="465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" name="Line 517"/>
            <p:cNvSpPr>
              <a:spLocks noChangeShapeType="1"/>
            </p:cNvSpPr>
            <p:nvPr/>
          </p:nvSpPr>
          <p:spPr bwMode="auto">
            <a:xfrm flipH="1">
              <a:off x="41910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" name="Rectangle 518"/>
            <p:cNvSpPr>
              <a:spLocks noChangeArrowheads="1"/>
            </p:cNvSpPr>
            <p:nvPr/>
          </p:nvSpPr>
          <p:spPr bwMode="auto">
            <a:xfrm>
              <a:off x="4233863" y="3332163"/>
              <a:ext cx="41275" cy="4540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" name="Line 519"/>
            <p:cNvSpPr>
              <a:spLocks noChangeShapeType="1"/>
            </p:cNvSpPr>
            <p:nvPr/>
          </p:nvSpPr>
          <p:spPr bwMode="auto">
            <a:xfrm flipV="1">
              <a:off x="4233863" y="3332163"/>
              <a:ext cx="0" cy="4540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" name="Line 520"/>
            <p:cNvSpPr>
              <a:spLocks noChangeShapeType="1"/>
            </p:cNvSpPr>
            <p:nvPr/>
          </p:nvSpPr>
          <p:spPr bwMode="auto">
            <a:xfrm>
              <a:off x="4233863" y="33321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" name="Line 521"/>
            <p:cNvSpPr>
              <a:spLocks noChangeShapeType="1"/>
            </p:cNvSpPr>
            <p:nvPr/>
          </p:nvSpPr>
          <p:spPr bwMode="auto">
            <a:xfrm>
              <a:off x="4275138" y="3332163"/>
              <a:ext cx="0" cy="4540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" name="Line 522"/>
            <p:cNvSpPr>
              <a:spLocks noChangeShapeType="1"/>
            </p:cNvSpPr>
            <p:nvPr/>
          </p:nvSpPr>
          <p:spPr bwMode="auto">
            <a:xfrm flipH="1">
              <a:off x="42338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" name="Line 523"/>
            <p:cNvSpPr>
              <a:spLocks noChangeShapeType="1"/>
            </p:cNvSpPr>
            <p:nvPr/>
          </p:nvSpPr>
          <p:spPr bwMode="auto">
            <a:xfrm flipV="1">
              <a:off x="4254500" y="3140075"/>
              <a:ext cx="0" cy="3889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" name="Line 524"/>
            <p:cNvSpPr>
              <a:spLocks noChangeShapeType="1"/>
            </p:cNvSpPr>
            <p:nvPr/>
          </p:nvSpPr>
          <p:spPr bwMode="auto">
            <a:xfrm flipV="1">
              <a:off x="4213225" y="3194050"/>
              <a:ext cx="0" cy="2587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" name="Line 525"/>
            <p:cNvSpPr>
              <a:spLocks noChangeShapeType="1"/>
            </p:cNvSpPr>
            <p:nvPr/>
          </p:nvSpPr>
          <p:spPr bwMode="auto">
            <a:xfrm flipV="1">
              <a:off x="4170363" y="2944813"/>
              <a:ext cx="0" cy="6588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" name="Line 526"/>
            <p:cNvSpPr>
              <a:spLocks noChangeShapeType="1"/>
            </p:cNvSpPr>
            <p:nvPr/>
          </p:nvSpPr>
          <p:spPr bwMode="auto">
            <a:xfrm flipV="1">
              <a:off x="4129088" y="2894013"/>
              <a:ext cx="0" cy="2127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" name="Line 527"/>
            <p:cNvSpPr>
              <a:spLocks noChangeShapeType="1"/>
            </p:cNvSpPr>
            <p:nvPr/>
          </p:nvSpPr>
          <p:spPr bwMode="auto">
            <a:xfrm flipV="1">
              <a:off x="4086225" y="3706813"/>
              <a:ext cx="0" cy="841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" name="Line 528"/>
            <p:cNvSpPr>
              <a:spLocks noChangeShapeType="1"/>
            </p:cNvSpPr>
            <p:nvPr/>
          </p:nvSpPr>
          <p:spPr bwMode="auto">
            <a:xfrm flipV="1">
              <a:off x="4044950" y="3546475"/>
              <a:ext cx="0" cy="300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" name="Line 529"/>
            <p:cNvSpPr>
              <a:spLocks noChangeShapeType="1"/>
            </p:cNvSpPr>
            <p:nvPr/>
          </p:nvSpPr>
          <p:spPr bwMode="auto">
            <a:xfrm flipV="1">
              <a:off x="3998913" y="3641725"/>
              <a:ext cx="0" cy="2047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" name="Line 530"/>
            <p:cNvSpPr>
              <a:spLocks noChangeShapeType="1"/>
            </p:cNvSpPr>
            <p:nvPr/>
          </p:nvSpPr>
          <p:spPr bwMode="auto">
            <a:xfrm flipV="1">
              <a:off x="3998913" y="3673475"/>
              <a:ext cx="46037" cy="857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" name="Line 531"/>
            <p:cNvSpPr>
              <a:spLocks noChangeShapeType="1"/>
            </p:cNvSpPr>
            <p:nvPr/>
          </p:nvSpPr>
          <p:spPr bwMode="auto">
            <a:xfrm flipV="1">
              <a:off x="4044950" y="3473450"/>
              <a:ext cx="41275" cy="2000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" name="Line 532"/>
            <p:cNvSpPr>
              <a:spLocks noChangeShapeType="1"/>
            </p:cNvSpPr>
            <p:nvPr/>
          </p:nvSpPr>
          <p:spPr bwMode="auto">
            <a:xfrm flipV="1">
              <a:off x="4086225" y="3235325"/>
              <a:ext cx="42863" cy="2381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" name="Line 533"/>
            <p:cNvSpPr>
              <a:spLocks noChangeShapeType="1"/>
            </p:cNvSpPr>
            <p:nvPr/>
          </p:nvSpPr>
          <p:spPr bwMode="auto">
            <a:xfrm flipV="1">
              <a:off x="4129088" y="3095625"/>
              <a:ext cx="41275" cy="139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" name="Line 534"/>
            <p:cNvSpPr>
              <a:spLocks noChangeShapeType="1"/>
            </p:cNvSpPr>
            <p:nvPr/>
          </p:nvSpPr>
          <p:spPr bwMode="auto">
            <a:xfrm>
              <a:off x="4170363" y="3095625"/>
              <a:ext cx="428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" name="Line 535"/>
            <p:cNvSpPr>
              <a:spLocks noChangeShapeType="1"/>
            </p:cNvSpPr>
            <p:nvPr/>
          </p:nvSpPr>
          <p:spPr bwMode="auto">
            <a:xfrm>
              <a:off x="4213225" y="3101975"/>
              <a:ext cx="41275" cy="1476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" name="Rectangle 536"/>
            <p:cNvSpPr>
              <a:spLocks noChangeArrowheads="1"/>
            </p:cNvSpPr>
            <p:nvPr/>
          </p:nvSpPr>
          <p:spPr bwMode="auto">
            <a:xfrm>
              <a:off x="4319588" y="3786188"/>
              <a:ext cx="42862" cy="396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9" name="Line 537"/>
            <p:cNvSpPr>
              <a:spLocks noChangeShapeType="1"/>
            </p:cNvSpPr>
            <p:nvPr/>
          </p:nvSpPr>
          <p:spPr bwMode="auto">
            <a:xfrm>
              <a:off x="4319588" y="3786188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" name="Line 538"/>
            <p:cNvSpPr>
              <a:spLocks noChangeShapeType="1"/>
            </p:cNvSpPr>
            <p:nvPr/>
          </p:nvSpPr>
          <p:spPr bwMode="auto">
            <a:xfrm>
              <a:off x="4319588" y="382587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" name="Line 539"/>
            <p:cNvSpPr>
              <a:spLocks noChangeShapeType="1"/>
            </p:cNvSpPr>
            <p:nvPr/>
          </p:nvSpPr>
          <p:spPr bwMode="auto">
            <a:xfrm flipV="1">
              <a:off x="4362450" y="3786188"/>
              <a:ext cx="0" cy="396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" name="Line 540"/>
            <p:cNvSpPr>
              <a:spLocks noChangeShapeType="1"/>
            </p:cNvSpPr>
            <p:nvPr/>
          </p:nvSpPr>
          <p:spPr bwMode="auto">
            <a:xfrm flipH="1">
              <a:off x="4319588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" name="Rectangle 541"/>
            <p:cNvSpPr>
              <a:spLocks noChangeArrowheads="1"/>
            </p:cNvSpPr>
            <p:nvPr/>
          </p:nvSpPr>
          <p:spPr bwMode="auto">
            <a:xfrm>
              <a:off x="4362450" y="3786188"/>
              <a:ext cx="42863" cy="349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4" name="Line 542"/>
            <p:cNvSpPr>
              <a:spLocks noChangeShapeType="1"/>
            </p:cNvSpPr>
            <p:nvPr/>
          </p:nvSpPr>
          <p:spPr bwMode="auto">
            <a:xfrm>
              <a:off x="4362450" y="3786188"/>
              <a:ext cx="0" cy="34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5" name="Line 543"/>
            <p:cNvSpPr>
              <a:spLocks noChangeShapeType="1"/>
            </p:cNvSpPr>
            <p:nvPr/>
          </p:nvSpPr>
          <p:spPr bwMode="auto">
            <a:xfrm>
              <a:off x="4362450" y="382111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6" name="Line 544"/>
            <p:cNvSpPr>
              <a:spLocks noChangeShapeType="1"/>
            </p:cNvSpPr>
            <p:nvPr/>
          </p:nvSpPr>
          <p:spPr bwMode="auto">
            <a:xfrm flipV="1">
              <a:off x="4405313" y="3786188"/>
              <a:ext cx="0" cy="34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7" name="Line 545"/>
            <p:cNvSpPr>
              <a:spLocks noChangeShapeType="1"/>
            </p:cNvSpPr>
            <p:nvPr/>
          </p:nvSpPr>
          <p:spPr bwMode="auto">
            <a:xfrm flipH="1">
              <a:off x="43624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8" name="Rectangle 546"/>
            <p:cNvSpPr>
              <a:spLocks noChangeArrowheads="1"/>
            </p:cNvSpPr>
            <p:nvPr/>
          </p:nvSpPr>
          <p:spPr bwMode="auto">
            <a:xfrm>
              <a:off x="4405313" y="3160713"/>
              <a:ext cx="41275" cy="625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9" name="Line 547"/>
            <p:cNvSpPr>
              <a:spLocks noChangeShapeType="1"/>
            </p:cNvSpPr>
            <p:nvPr/>
          </p:nvSpPr>
          <p:spPr bwMode="auto">
            <a:xfrm flipV="1">
              <a:off x="4405313" y="3160713"/>
              <a:ext cx="0" cy="625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0" name="Line 548"/>
            <p:cNvSpPr>
              <a:spLocks noChangeShapeType="1"/>
            </p:cNvSpPr>
            <p:nvPr/>
          </p:nvSpPr>
          <p:spPr bwMode="auto">
            <a:xfrm>
              <a:off x="4405313" y="31607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1" name="Line 549"/>
            <p:cNvSpPr>
              <a:spLocks noChangeShapeType="1"/>
            </p:cNvSpPr>
            <p:nvPr/>
          </p:nvSpPr>
          <p:spPr bwMode="auto">
            <a:xfrm>
              <a:off x="4446588" y="3160713"/>
              <a:ext cx="0" cy="625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2" name="Line 550"/>
            <p:cNvSpPr>
              <a:spLocks noChangeShapeType="1"/>
            </p:cNvSpPr>
            <p:nvPr/>
          </p:nvSpPr>
          <p:spPr bwMode="auto">
            <a:xfrm flipH="1">
              <a:off x="44053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3" name="Rectangle 551"/>
            <p:cNvSpPr>
              <a:spLocks noChangeArrowheads="1"/>
            </p:cNvSpPr>
            <p:nvPr/>
          </p:nvSpPr>
          <p:spPr bwMode="auto">
            <a:xfrm>
              <a:off x="4446588" y="3065463"/>
              <a:ext cx="44450" cy="7207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4" name="Line 552"/>
            <p:cNvSpPr>
              <a:spLocks noChangeShapeType="1"/>
            </p:cNvSpPr>
            <p:nvPr/>
          </p:nvSpPr>
          <p:spPr bwMode="auto">
            <a:xfrm flipV="1">
              <a:off x="4446588" y="3065463"/>
              <a:ext cx="0" cy="720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" name="Line 553"/>
            <p:cNvSpPr>
              <a:spLocks noChangeShapeType="1"/>
            </p:cNvSpPr>
            <p:nvPr/>
          </p:nvSpPr>
          <p:spPr bwMode="auto">
            <a:xfrm>
              <a:off x="4446588" y="30654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6" name="Line 554"/>
            <p:cNvSpPr>
              <a:spLocks noChangeShapeType="1"/>
            </p:cNvSpPr>
            <p:nvPr/>
          </p:nvSpPr>
          <p:spPr bwMode="auto">
            <a:xfrm>
              <a:off x="4491038" y="3065463"/>
              <a:ext cx="0" cy="720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7" name="Line 555"/>
            <p:cNvSpPr>
              <a:spLocks noChangeShapeType="1"/>
            </p:cNvSpPr>
            <p:nvPr/>
          </p:nvSpPr>
          <p:spPr bwMode="auto">
            <a:xfrm flipH="1">
              <a:off x="44465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" name="Rectangle 556"/>
            <p:cNvSpPr>
              <a:spLocks noChangeArrowheads="1"/>
            </p:cNvSpPr>
            <p:nvPr/>
          </p:nvSpPr>
          <p:spPr bwMode="auto">
            <a:xfrm>
              <a:off x="4491038" y="2962275"/>
              <a:ext cx="41275" cy="8239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9" name="Line 557"/>
            <p:cNvSpPr>
              <a:spLocks noChangeShapeType="1"/>
            </p:cNvSpPr>
            <p:nvPr/>
          </p:nvSpPr>
          <p:spPr bwMode="auto">
            <a:xfrm flipV="1">
              <a:off x="4491038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" name="Line 558"/>
            <p:cNvSpPr>
              <a:spLocks noChangeShapeType="1"/>
            </p:cNvSpPr>
            <p:nvPr/>
          </p:nvSpPr>
          <p:spPr bwMode="auto">
            <a:xfrm>
              <a:off x="4491038" y="29622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" name="Line 559"/>
            <p:cNvSpPr>
              <a:spLocks noChangeShapeType="1"/>
            </p:cNvSpPr>
            <p:nvPr/>
          </p:nvSpPr>
          <p:spPr bwMode="auto">
            <a:xfrm>
              <a:off x="4532313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" name="Line 560"/>
            <p:cNvSpPr>
              <a:spLocks noChangeShapeType="1"/>
            </p:cNvSpPr>
            <p:nvPr/>
          </p:nvSpPr>
          <p:spPr bwMode="auto">
            <a:xfrm flipH="1">
              <a:off x="44910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" name="Rectangle 561"/>
            <p:cNvSpPr>
              <a:spLocks noChangeArrowheads="1"/>
            </p:cNvSpPr>
            <p:nvPr/>
          </p:nvSpPr>
          <p:spPr bwMode="auto">
            <a:xfrm>
              <a:off x="4532313" y="2978150"/>
              <a:ext cx="42862" cy="8080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4" name="Line 562"/>
            <p:cNvSpPr>
              <a:spLocks noChangeShapeType="1"/>
            </p:cNvSpPr>
            <p:nvPr/>
          </p:nvSpPr>
          <p:spPr bwMode="auto">
            <a:xfrm flipV="1">
              <a:off x="4532313" y="2978150"/>
              <a:ext cx="0" cy="808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" name="Line 563"/>
            <p:cNvSpPr>
              <a:spLocks noChangeShapeType="1"/>
            </p:cNvSpPr>
            <p:nvPr/>
          </p:nvSpPr>
          <p:spPr bwMode="auto">
            <a:xfrm>
              <a:off x="4532313" y="297815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" name="Line 564"/>
            <p:cNvSpPr>
              <a:spLocks noChangeShapeType="1"/>
            </p:cNvSpPr>
            <p:nvPr/>
          </p:nvSpPr>
          <p:spPr bwMode="auto">
            <a:xfrm>
              <a:off x="4575175" y="2978150"/>
              <a:ext cx="0" cy="808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" name="Line 565"/>
            <p:cNvSpPr>
              <a:spLocks noChangeShapeType="1"/>
            </p:cNvSpPr>
            <p:nvPr/>
          </p:nvSpPr>
          <p:spPr bwMode="auto">
            <a:xfrm flipH="1">
              <a:off x="45323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" name="Rectangle 566"/>
            <p:cNvSpPr>
              <a:spLocks noChangeArrowheads="1"/>
            </p:cNvSpPr>
            <p:nvPr/>
          </p:nvSpPr>
          <p:spPr bwMode="auto">
            <a:xfrm>
              <a:off x="4575175" y="3052763"/>
              <a:ext cx="41275" cy="7334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9" name="Line 567"/>
            <p:cNvSpPr>
              <a:spLocks noChangeShapeType="1"/>
            </p:cNvSpPr>
            <p:nvPr/>
          </p:nvSpPr>
          <p:spPr bwMode="auto">
            <a:xfrm flipV="1">
              <a:off x="4575175" y="3052763"/>
              <a:ext cx="0" cy="733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0" name="Line 568"/>
            <p:cNvSpPr>
              <a:spLocks noChangeShapeType="1"/>
            </p:cNvSpPr>
            <p:nvPr/>
          </p:nvSpPr>
          <p:spPr bwMode="auto">
            <a:xfrm>
              <a:off x="4575175" y="30527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1" name="Line 569"/>
            <p:cNvSpPr>
              <a:spLocks noChangeShapeType="1"/>
            </p:cNvSpPr>
            <p:nvPr/>
          </p:nvSpPr>
          <p:spPr bwMode="auto">
            <a:xfrm>
              <a:off x="4616450" y="3052763"/>
              <a:ext cx="0" cy="733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2" name="Line 570"/>
            <p:cNvSpPr>
              <a:spLocks noChangeShapeType="1"/>
            </p:cNvSpPr>
            <p:nvPr/>
          </p:nvSpPr>
          <p:spPr bwMode="auto">
            <a:xfrm flipH="1">
              <a:off x="45751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3" name="Line 571"/>
            <p:cNvSpPr>
              <a:spLocks noChangeShapeType="1"/>
            </p:cNvSpPr>
            <p:nvPr/>
          </p:nvSpPr>
          <p:spPr bwMode="auto">
            <a:xfrm flipV="1">
              <a:off x="4595813" y="2994025"/>
              <a:ext cx="0" cy="1174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4" name="Line 572"/>
            <p:cNvSpPr>
              <a:spLocks noChangeShapeType="1"/>
            </p:cNvSpPr>
            <p:nvPr/>
          </p:nvSpPr>
          <p:spPr bwMode="auto">
            <a:xfrm flipV="1">
              <a:off x="4554538" y="2870200"/>
              <a:ext cx="0" cy="2190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5" name="Line 573"/>
            <p:cNvSpPr>
              <a:spLocks noChangeShapeType="1"/>
            </p:cNvSpPr>
            <p:nvPr/>
          </p:nvSpPr>
          <p:spPr bwMode="auto">
            <a:xfrm flipV="1">
              <a:off x="4511675" y="2870200"/>
              <a:ext cx="0" cy="1825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6" name="Line 574"/>
            <p:cNvSpPr>
              <a:spLocks noChangeShapeType="1"/>
            </p:cNvSpPr>
            <p:nvPr/>
          </p:nvSpPr>
          <p:spPr bwMode="auto">
            <a:xfrm flipV="1">
              <a:off x="4470400" y="2998788"/>
              <a:ext cx="0" cy="1301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7" name="Line 575"/>
            <p:cNvSpPr>
              <a:spLocks noChangeShapeType="1"/>
            </p:cNvSpPr>
            <p:nvPr/>
          </p:nvSpPr>
          <p:spPr bwMode="auto">
            <a:xfrm flipV="1">
              <a:off x="4425950" y="3068638"/>
              <a:ext cx="0" cy="1809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8" name="Line 576"/>
            <p:cNvSpPr>
              <a:spLocks noChangeShapeType="1"/>
            </p:cNvSpPr>
            <p:nvPr/>
          </p:nvSpPr>
          <p:spPr bwMode="auto">
            <a:xfrm flipV="1">
              <a:off x="4384675" y="3719513"/>
              <a:ext cx="0" cy="2047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9" name="Line 577"/>
            <p:cNvSpPr>
              <a:spLocks noChangeShapeType="1"/>
            </p:cNvSpPr>
            <p:nvPr/>
          </p:nvSpPr>
          <p:spPr bwMode="auto">
            <a:xfrm flipV="1">
              <a:off x="4341813" y="3719513"/>
              <a:ext cx="0" cy="2174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0" name="Line 578"/>
            <p:cNvSpPr>
              <a:spLocks noChangeShapeType="1"/>
            </p:cNvSpPr>
            <p:nvPr/>
          </p:nvSpPr>
          <p:spPr bwMode="auto">
            <a:xfrm flipV="1">
              <a:off x="4341813" y="3594100"/>
              <a:ext cx="42862" cy="1460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1" name="Line 579"/>
            <p:cNvSpPr>
              <a:spLocks noChangeShapeType="1"/>
            </p:cNvSpPr>
            <p:nvPr/>
          </p:nvSpPr>
          <p:spPr bwMode="auto">
            <a:xfrm flipV="1">
              <a:off x="4384675" y="3298825"/>
              <a:ext cx="41275" cy="2952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2" name="Line 580"/>
            <p:cNvSpPr>
              <a:spLocks noChangeShapeType="1"/>
            </p:cNvSpPr>
            <p:nvPr/>
          </p:nvSpPr>
          <p:spPr bwMode="auto">
            <a:xfrm flipV="1">
              <a:off x="4425950" y="3016250"/>
              <a:ext cx="44450" cy="2825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3" name="Line 581"/>
            <p:cNvSpPr>
              <a:spLocks noChangeShapeType="1"/>
            </p:cNvSpPr>
            <p:nvPr/>
          </p:nvSpPr>
          <p:spPr bwMode="auto">
            <a:xfrm flipV="1">
              <a:off x="4470400" y="2916238"/>
              <a:ext cx="41275" cy="1000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4" name="Line 582"/>
            <p:cNvSpPr>
              <a:spLocks noChangeShapeType="1"/>
            </p:cNvSpPr>
            <p:nvPr/>
          </p:nvSpPr>
          <p:spPr bwMode="auto">
            <a:xfrm>
              <a:off x="4511675" y="2916238"/>
              <a:ext cx="428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5" name="Line 583"/>
            <p:cNvSpPr>
              <a:spLocks noChangeShapeType="1"/>
            </p:cNvSpPr>
            <p:nvPr/>
          </p:nvSpPr>
          <p:spPr bwMode="auto">
            <a:xfrm>
              <a:off x="4554538" y="2919413"/>
              <a:ext cx="41275" cy="1174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6" name="Rectangle 584"/>
            <p:cNvSpPr>
              <a:spLocks noChangeArrowheads="1"/>
            </p:cNvSpPr>
            <p:nvPr/>
          </p:nvSpPr>
          <p:spPr bwMode="auto">
            <a:xfrm>
              <a:off x="4662488" y="3786188"/>
              <a:ext cx="41275" cy="603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7" name="Line 585"/>
            <p:cNvSpPr>
              <a:spLocks noChangeShapeType="1"/>
            </p:cNvSpPr>
            <p:nvPr/>
          </p:nvSpPr>
          <p:spPr bwMode="auto">
            <a:xfrm>
              <a:off x="4662488" y="3786188"/>
              <a:ext cx="0" cy="60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8" name="Line 586"/>
            <p:cNvSpPr>
              <a:spLocks noChangeShapeType="1"/>
            </p:cNvSpPr>
            <p:nvPr/>
          </p:nvSpPr>
          <p:spPr bwMode="auto">
            <a:xfrm>
              <a:off x="4662488" y="38465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9" name="Line 587"/>
            <p:cNvSpPr>
              <a:spLocks noChangeShapeType="1"/>
            </p:cNvSpPr>
            <p:nvPr/>
          </p:nvSpPr>
          <p:spPr bwMode="auto">
            <a:xfrm flipV="1">
              <a:off x="4703763" y="3786188"/>
              <a:ext cx="0" cy="603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0" name="Line 588"/>
            <p:cNvSpPr>
              <a:spLocks noChangeShapeType="1"/>
            </p:cNvSpPr>
            <p:nvPr/>
          </p:nvSpPr>
          <p:spPr bwMode="auto">
            <a:xfrm flipH="1">
              <a:off x="46624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1" name="Rectangle 589"/>
            <p:cNvSpPr>
              <a:spLocks noChangeArrowheads="1"/>
            </p:cNvSpPr>
            <p:nvPr/>
          </p:nvSpPr>
          <p:spPr bwMode="auto">
            <a:xfrm>
              <a:off x="4703763" y="3554413"/>
              <a:ext cx="42862" cy="2317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2" name="Line 590"/>
            <p:cNvSpPr>
              <a:spLocks noChangeShapeType="1"/>
            </p:cNvSpPr>
            <p:nvPr/>
          </p:nvSpPr>
          <p:spPr bwMode="auto">
            <a:xfrm flipV="1">
              <a:off x="4703763" y="3554413"/>
              <a:ext cx="0" cy="231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3" name="Line 591"/>
            <p:cNvSpPr>
              <a:spLocks noChangeShapeType="1"/>
            </p:cNvSpPr>
            <p:nvPr/>
          </p:nvSpPr>
          <p:spPr bwMode="auto">
            <a:xfrm>
              <a:off x="4703763" y="3554413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4" name="Line 592"/>
            <p:cNvSpPr>
              <a:spLocks noChangeShapeType="1"/>
            </p:cNvSpPr>
            <p:nvPr/>
          </p:nvSpPr>
          <p:spPr bwMode="auto">
            <a:xfrm>
              <a:off x="4746625" y="3554413"/>
              <a:ext cx="0" cy="231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5" name="Line 593"/>
            <p:cNvSpPr>
              <a:spLocks noChangeShapeType="1"/>
            </p:cNvSpPr>
            <p:nvPr/>
          </p:nvSpPr>
          <p:spPr bwMode="auto">
            <a:xfrm flipH="1">
              <a:off x="47037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6" name="Rectangle 594"/>
            <p:cNvSpPr>
              <a:spLocks noChangeArrowheads="1"/>
            </p:cNvSpPr>
            <p:nvPr/>
          </p:nvSpPr>
          <p:spPr bwMode="auto">
            <a:xfrm>
              <a:off x="4746625" y="3273425"/>
              <a:ext cx="41275" cy="512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7" name="Line 595"/>
            <p:cNvSpPr>
              <a:spLocks noChangeShapeType="1"/>
            </p:cNvSpPr>
            <p:nvPr/>
          </p:nvSpPr>
          <p:spPr bwMode="auto">
            <a:xfrm flipV="1">
              <a:off x="4746625" y="3273425"/>
              <a:ext cx="0" cy="512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8" name="Line 596"/>
            <p:cNvSpPr>
              <a:spLocks noChangeShapeType="1"/>
            </p:cNvSpPr>
            <p:nvPr/>
          </p:nvSpPr>
          <p:spPr bwMode="auto">
            <a:xfrm>
              <a:off x="4746625" y="32734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9" name="Line 597"/>
            <p:cNvSpPr>
              <a:spLocks noChangeShapeType="1"/>
            </p:cNvSpPr>
            <p:nvPr/>
          </p:nvSpPr>
          <p:spPr bwMode="auto">
            <a:xfrm>
              <a:off x="4787900" y="3273425"/>
              <a:ext cx="0" cy="512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0" name="Line 598"/>
            <p:cNvSpPr>
              <a:spLocks noChangeShapeType="1"/>
            </p:cNvSpPr>
            <p:nvPr/>
          </p:nvSpPr>
          <p:spPr bwMode="auto">
            <a:xfrm flipH="1">
              <a:off x="47466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1" name="Rectangle 599"/>
            <p:cNvSpPr>
              <a:spLocks noChangeArrowheads="1"/>
            </p:cNvSpPr>
            <p:nvPr/>
          </p:nvSpPr>
          <p:spPr bwMode="auto">
            <a:xfrm>
              <a:off x="4787900" y="2911475"/>
              <a:ext cx="42863" cy="8747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2" name="Line 600"/>
            <p:cNvSpPr>
              <a:spLocks noChangeShapeType="1"/>
            </p:cNvSpPr>
            <p:nvPr/>
          </p:nvSpPr>
          <p:spPr bwMode="auto">
            <a:xfrm flipV="1">
              <a:off x="4787900" y="2911475"/>
              <a:ext cx="0" cy="874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3" name="Line 601"/>
            <p:cNvSpPr>
              <a:spLocks noChangeShapeType="1"/>
            </p:cNvSpPr>
            <p:nvPr/>
          </p:nvSpPr>
          <p:spPr bwMode="auto">
            <a:xfrm>
              <a:off x="4787900" y="291147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4" name="Line 602"/>
            <p:cNvSpPr>
              <a:spLocks noChangeShapeType="1"/>
            </p:cNvSpPr>
            <p:nvPr/>
          </p:nvSpPr>
          <p:spPr bwMode="auto">
            <a:xfrm>
              <a:off x="4830763" y="2911475"/>
              <a:ext cx="0" cy="874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5" name="Line 603"/>
            <p:cNvSpPr>
              <a:spLocks noChangeShapeType="1"/>
            </p:cNvSpPr>
            <p:nvPr/>
          </p:nvSpPr>
          <p:spPr bwMode="auto">
            <a:xfrm flipH="1">
              <a:off x="47879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6" name="Rectangle 604"/>
            <p:cNvSpPr>
              <a:spLocks noChangeArrowheads="1"/>
            </p:cNvSpPr>
            <p:nvPr/>
          </p:nvSpPr>
          <p:spPr bwMode="auto">
            <a:xfrm>
              <a:off x="4830763" y="2814638"/>
              <a:ext cx="41275" cy="9715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7" name="Line 605"/>
            <p:cNvSpPr>
              <a:spLocks noChangeShapeType="1"/>
            </p:cNvSpPr>
            <p:nvPr/>
          </p:nvSpPr>
          <p:spPr bwMode="auto">
            <a:xfrm flipV="1">
              <a:off x="4830763" y="2814638"/>
              <a:ext cx="0" cy="971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8" name="Line 606"/>
            <p:cNvSpPr>
              <a:spLocks noChangeShapeType="1"/>
            </p:cNvSpPr>
            <p:nvPr/>
          </p:nvSpPr>
          <p:spPr bwMode="auto">
            <a:xfrm>
              <a:off x="4830763" y="28146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9" name="Line 607"/>
            <p:cNvSpPr>
              <a:spLocks noChangeShapeType="1"/>
            </p:cNvSpPr>
            <p:nvPr/>
          </p:nvSpPr>
          <p:spPr bwMode="auto">
            <a:xfrm>
              <a:off x="4872038" y="2814638"/>
              <a:ext cx="0" cy="971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" name="Line 608"/>
            <p:cNvSpPr>
              <a:spLocks noChangeShapeType="1"/>
            </p:cNvSpPr>
            <p:nvPr/>
          </p:nvSpPr>
          <p:spPr bwMode="auto">
            <a:xfrm flipH="1">
              <a:off x="48307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" name="Rectangle 610"/>
            <p:cNvSpPr>
              <a:spLocks noChangeArrowheads="1"/>
            </p:cNvSpPr>
            <p:nvPr/>
          </p:nvSpPr>
          <p:spPr bwMode="auto">
            <a:xfrm>
              <a:off x="4872038" y="2901950"/>
              <a:ext cx="44450" cy="8842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3" name="Line 611"/>
            <p:cNvSpPr>
              <a:spLocks noChangeShapeType="1"/>
            </p:cNvSpPr>
            <p:nvPr/>
          </p:nvSpPr>
          <p:spPr bwMode="auto">
            <a:xfrm flipV="1">
              <a:off x="4872038" y="2901950"/>
              <a:ext cx="0" cy="884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4" name="Line 612"/>
            <p:cNvSpPr>
              <a:spLocks noChangeShapeType="1"/>
            </p:cNvSpPr>
            <p:nvPr/>
          </p:nvSpPr>
          <p:spPr bwMode="auto">
            <a:xfrm>
              <a:off x="4872038" y="290195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5" name="Line 613"/>
            <p:cNvSpPr>
              <a:spLocks noChangeShapeType="1"/>
            </p:cNvSpPr>
            <p:nvPr/>
          </p:nvSpPr>
          <p:spPr bwMode="auto">
            <a:xfrm>
              <a:off x="4916488" y="2901950"/>
              <a:ext cx="0" cy="884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" name="Line 614"/>
            <p:cNvSpPr>
              <a:spLocks noChangeShapeType="1"/>
            </p:cNvSpPr>
            <p:nvPr/>
          </p:nvSpPr>
          <p:spPr bwMode="auto">
            <a:xfrm flipH="1">
              <a:off x="48720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" name="Rectangle 615"/>
            <p:cNvSpPr>
              <a:spLocks noChangeArrowheads="1"/>
            </p:cNvSpPr>
            <p:nvPr/>
          </p:nvSpPr>
          <p:spPr bwMode="auto">
            <a:xfrm>
              <a:off x="4916488" y="3173413"/>
              <a:ext cx="41275" cy="6127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" name="Line 616"/>
            <p:cNvSpPr>
              <a:spLocks noChangeShapeType="1"/>
            </p:cNvSpPr>
            <p:nvPr/>
          </p:nvSpPr>
          <p:spPr bwMode="auto">
            <a:xfrm flipV="1">
              <a:off x="4916488" y="3173413"/>
              <a:ext cx="0" cy="612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" name="Line 617"/>
            <p:cNvSpPr>
              <a:spLocks noChangeShapeType="1"/>
            </p:cNvSpPr>
            <p:nvPr/>
          </p:nvSpPr>
          <p:spPr bwMode="auto">
            <a:xfrm>
              <a:off x="4916488" y="31734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" name="Line 618"/>
            <p:cNvSpPr>
              <a:spLocks noChangeShapeType="1"/>
            </p:cNvSpPr>
            <p:nvPr/>
          </p:nvSpPr>
          <p:spPr bwMode="auto">
            <a:xfrm>
              <a:off x="4957763" y="3173413"/>
              <a:ext cx="0" cy="612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" name="Line 619"/>
            <p:cNvSpPr>
              <a:spLocks noChangeShapeType="1"/>
            </p:cNvSpPr>
            <p:nvPr/>
          </p:nvSpPr>
          <p:spPr bwMode="auto">
            <a:xfrm flipH="1">
              <a:off x="49164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" name="Line 620"/>
            <p:cNvSpPr>
              <a:spLocks noChangeShapeType="1"/>
            </p:cNvSpPr>
            <p:nvPr/>
          </p:nvSpPr>
          <p:spPr bwMode="auto">
            <a:xfrm flipV="1">
              <a:off x="4937125" y="3011488"/>
              <a:ext cx="0" cy="3175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" name="Line 621"/>
            <p:cNvSpPr>
              <a:spLocks noChangeShapeType="1"/>
            </p:cNvSpPr>
            <p:nvPr/>
          </p:nvSpPr>
          <p:spPr bwMode="auto">
            <a:xfrm flipV="1">
              <a:off x="4895850" y="2670175"/>
              <a:ext cx="0" cy="4572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" name="Line 622"/>
            <p:cNvSpPr>
              <a:spLocks noChangeShapeType="1"/>
            </p:cNvSpPr>
            <p:nvPr/>
          </p:nvSpPr>
          <p:spPr bwMode="auto">
            <a:xfrm flipV="1">
              <a:off x="4851400" y="2755900"/>
              <a:ext cx="0" cy="1206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" name="Line 623"/>
            <p:cNvSpPr>
              <a:spLocks noChangeShapeType="1"/>
            </p:cNvSpPr>
            <p:nvPr/>
          </p:nvSpPr>
          <p:spPr bwMode="auto">
            <a:xfrm flipV="1">
              <a:off x="4811713" y="2644775"/>
              <a:ext cx="0" cy="5334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" name="Line 624"/>
            <p:cNvSpPr>
              <a:spLocks noChangeShapeType="1"/>
            </p:cNvSpPr>
            <p:nvPr/>
          </p:nvSpPr>
          <p:spPr bwMode="auto">
            <a:xfrm flipV="1">
              <a:off x="4767263" y="3094038"/>
              <a:ext cx="0" cy="3635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" name="Line 625"/>
            <p:cNvSpPr>
              <a:spLocks noChangeShapeType="1"/>
            </p:cNvSpPr>
            <p:nvPr/>
          </p:nvSpPr>
          <p:spPr bwMode="auto">
            <a:xfrm flipV="1">
              <a:off x="4725988" y="3467100"/>
              <a:ext cx="0" cy="1730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" name="Line 626"/>
            <p:cNvSpPr>
              <a:spLocks noChangeShapeType="1"/>
            </p:cNvSpPr>
            <p:nvPr/>
          </p:nvSpPr>
          <p:spPr bwMode="auto">
            <a:xfrm flipV="1">
              <a:off x="4683125" y="3725863"/>
              <a:ext cx="0" cy="2413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" name="Line 627"/>
            <p:cNvSpPr>
              <a:spLocks noChangeShapeType="1"/>
            </p:cNvSpPr>
            <p:nvPr/>
          </p:nvSpPr>
          <p:spPr bwMode="auto">
            <a:xfrm flipV="1">
              <a:off x="4683125" y="3554413"/>
              <a:ext cx="42863" cy="1778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" name="Line 628"/>
            <p:cNvSpPr>
              <a:spLocks noChangeShapeType="1"/>
            </p:cNvSpPr>
            <p:nvPr/>
          </p:nvSpPr>
          <p:spPr bwMode="auto">
            <a:xfrm flipV="1">
              <a:off x="4725988" y="3228975"/>
              <a:ext cx="41275" cy="3254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" name="Line 629"/>
            <p:cNvSpPr>
              <a:spLocks noChangeShapeType="1"/>
            </p:cNvSpPr>
            <p:nvPr/>
          </p:nvSpPr>
          <p:spPr bwMode="auto">
            <a:xfrm flipV="1">
              <a:off x="4767263" y="2957513"/>
              <a:ext cx="44450" cy="2714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" name="Line 630"/>
            <p:cNvSpPr>
              <a:spLocks noChangeShapeType="1"/>
            </p:cNvSpPr>
            <p:nvPr/>
          </p:nvSpPr>
          <p:spPr bwMode="auto">
            <a:xfrm flipV="1">
              <a:off x="4811713" y="2894013"/>
              <a:ext cx="39687" cy="635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" name="Line 631"/>
            <p:cNvSpPr>
              <a:spLocks noChangeShapeType="1"/>
            </p:cNvSpPr>
            <p:nvPr/>
          </p:nvSpPr>
          <p:spPr bwMode="auto">
            <a:xfrm>
              <a:off x="4851400" y="2894013"/>
              <a:ext cx="444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" name="Line 632"/>
            <p:cNvSpPr>
              <a:spLocks noChangeShapeType="1"/>
            </p:cNvSpPr>
            <p:nvPr/>
          </p:nvSpPr>
          <p:spPr bwMode="auto">
            <a:xfrm>
              <a:off x="4895850" y="2894013"/>
              <a:ext cx="41275" cy="793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" name="Rectangle 633"/>
            <p:cNvSpPr>
              <a:spLocks noChangeArrowheads="1"/>
            </p:cNvSpPr>
            <p:nvPr/>
          </p:nvSpPr>
          <p:spPr bwMode="auto">
            <a:xfrm>
              <a:off x="5003800" y="3582988"/>
              <a:ext cx="39688" cy="2032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" name="Line 634"/>
            <p:cNvSpPr>
              <a:spLocks noChangeShapeType="1"/>
            </p:cNvSpPr>
            <p:nvPr/>
          </p:nvSpPr>
          <p:spPr bwMode="auto">
            <a:xfrm flipV="1">
              <a:off x="5003800" y="3582988"/>
              <a:ext cx="0" cy="203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" name="Line 635"/>
            <p:cNvSpPr>
              <a:spLocks noChangeShapeType="1"/>
            </p:cNvSpPr>
            <p:nvPr/>
          </p:nvSpPr>
          <p:spPr bwMode="auto">
            <a:xfrm>
              <a:off x="5003800" y="35829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8" name="Line 636"/>
            <p:cNvSpPr>
              <a:spLocks noChangeShapeType="1"/>
            </p:cNvSpPr>
            <p:nvPr/>
          </p:nvSpPr>
          <p:spPr bwMode="auto">
            <a:xfrm>
              <a:off x="5043488" y="3582988"/>
              <a:ext cx="0" cy="203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9" name="Line 637"/>
            <p:cNvSpPr>
              <a:spLocks noChangeShapeType="1"/>
            </p:cNvSpPr>
            <p:nvPr/>
          </p:nvSpPr>
          <p:spPr bwMode="auto">
            <a:xfrm flipH="1">
              <a:off x="500380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0" name="Rectangle 638"/>
            <p:cNvSpPr>
              <a:spLocks noChangeArrowheads="1"/>
            </p:cNvSpPr>
            <p:nvPr/>
          </p:nvSpPr>
          <p:spPr bwMode="auto">
            <a:xfrm>
              <a:off x="5043488" y="3786188"/>
              <a:ext cx="44450" cy="1333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" name="Line 639"/>
            <p:cNvSpPr>
              <a:spLocks noChangeShapeType="1"/>
            </p:cNvSpPr>
            <p:nvPr/>
          </p:nvSpPr>
          <p:spPr bwMode="auto">
            <a:xfrm>
              <a:off x="5043488" y="378618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2" name="Line 640"/>
            <p:cNvSpPr>
              <a:spLocks noChangeShapeType="1"/>
            </p:cNvSpPr>
            <p:nvPr/>
          </p:nvSpPr>
          <p:spPr bwMode="auto">
            <a:xfrm>
              <a:off x="5043488" y="391953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3" name="Line 641"/>
            <p:cNvSpPr>
              <a:spLocks noChangeShapeType="1"/>
            </p:cNvSpPr>
            <p:nvPr/>
          </p:nvSpPr>
          <p:spPr bwMode="auto">
            <a:xfrm flipV="1">
              <a:off x="5087938" y="3786188"/>
              <a:ext cx="0" cy="133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4" name="Line 642"/>
            <p:cNvSpPr>
              <a:spLocks noChangeShapeType="1"/>
            </p:cNvSpPr>
            <p:nvPr/>
          </p:nvSpPr>
          <p:spPr bwMode="auto">
            <a:xfrm flipH="1">
              <a:off x="50434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" name="Rectangle 643"/>
            <p:cNvSpPr>
              <a:spLocks noChangeArrowheads="1"/>
            </p:cNvSpPr>
            <p:nvPr/>
          </p:nvSpPr>
          <p:spPr bwMode="auto">
            <a:xfrm>
              <a:off x="5087938" y="3173413"/>
              <a:ext cx="41275" cy="6127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" name="Line 644"/>
            <p:cNvSpPr>
              <a:spLocks noChangeShapeType="1"/>
            </p:cNvSpPr>
            <p:nvPr/>
          </p:nvSpPr>
          <p:spPr bwMode="auto">
            <a:xfrm flipV="1">
              <a:off x="5087938" y="3173413"/>
              <a:ext cx="0" cy="612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" name="Line 645"/>
            <p:cNvSpPr>
              <a:spLocks noChangeShapeType="1"/>
            </p:cNvSpPr>
            <p:nvPr/>
          </p:nvSpPr>
          <p:spPr bwMode="auto">
            <a:xfrm>
              <a:off x="5087938" y="31734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8" name="Line 646"/>
            <p:cNvSpPr>
              <a:spLocks noChangeShapeType="1"/>
            </p:cNvSpPr>
            <p:nvPr/>
          </p:nvSpPr>
          <p:spPr bwMode="auto">
            <a:xfrm>
              <a:off x="5129213" y="3173413"/>
              <a:ext cx="0" cy="612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9" name="Line 647"/>
            <p:cNvSpPr>
              <a:spLocks noChangeShapeType="1"/>
            </p:cNvSpPr>
            <p:nvPr/>
          </p:nvSpPr>
          <p:spPr bwMode="auto">
            <a:xfrm flipH="1">
              <a:off x="50879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0" name="Rectangle 648"/>
            <p:cNvSpPr>
              <a:spLocks noChangeArrowheads="1"/>
            </p:cNvSpPr>
            <p:nvPr/>
          </p:nvSpPr>
          <p:spPr bwMode="auto">
            <a:xfrm>
              <a:off x="5129213" y="2962275"/>
              <a:ext cx="42862" cy="8239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" name="Line 649"/>
            <p:cNvSpPr>
              <a:spLocks noChangeShapeType="1"/>
            </p:cNvSpPr>
            <p:nvPr/>
          </p:nvSpPr>
          <p:spPr bwMode="auto">
            <a:xfrm flipV="1">
              <a:off x="5129213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" name="Line 650"/>
            <p:cNvSpPr>
              <a:spLocks noChangeShapeType="1"/>
            </p:cNvSpPr>
            <p:nvPr/>
          </p:nvSpPr>
          <p:spPr bwMode="auto">
            <a:xfrm>
              <a:off x="5129213" y="296227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" name="Line 651"/>
            <p:cNvSpPr>
              <a:spLocks noChangeShapeType="1"/>
            </p:cNvSpPr>
            <p:nvPr/>
          </p:nvSpPr>
          <p:spPr bwMode="auto">
            <a:xfrm>
              <a:off x="5172075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" name="Line 652"/>
            <p:cNvSpPr>
              <a:spLocks noChangeShapeType="1"/>
            </p:cNvSpPr>
            <p:nvPr/>
          </p:nvSpPr>
          <p:spPr bwMode="auto">
            <a:xfrm flipH="1">
              <a:off x="51292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" name="Rectangle 653"/>
            <p:cNvSpPr>
              <a:spLocks noChangeArrowheads="1"/>
            </p:cNvSpPr>
            <p:nvPr/>
          </p:nvSpPr>
          <p:spPr bwMode="auto">
            <a:xfrm>
              <a:off x="5172075" y="2589213"/>
              <a:ext cx="41275" cy="11969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" name="Line 654"/>
            <p:cNvSpPr>
              <a:spLocks noChangeShapeType="1"/>
            </p:cNvSpPr>
            <p:nvPr/>
          </p:nvSpPr>
          <p:spPr bwMode="auto">
            <a:xfrm flipV="1">
              <a:off x="5172075" y="2589213"/>
              <a:ext cx="0" cy="11969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7" name="Line 655"/>
            <p:cNvSpPr>
              <a:spLocks noChangeShapeType="1"/>
            </p:cNvSpPr>
            <p:nvPr/>
          </p:nvSpPr>
          <p:spPr bwMode="auto">
            <a:xfrm>
              <a:off x="5172075" y="25892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8" name="Line 656"/>
            <p:cNvSpPr>
              <a:spLocks noChangeShapeType="1"/>
            </p:cNvSpPr>
            <p:nvPr/>
          </p:nvSpPr>
          <p:spPr bwMode="auto">
            <a:xfrm>
              <a:off x="5213350" y="2589213"/>
              <a:ext cx="0" cy="11969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9" name="Line 657"/>
            <p:cNvSpPr>
              <a:spLocks noChangeShapeType="1"/>
            </p:cNvSpPr>
            <p:nvPr/>
          </p:nvSpPr>
          <p:spPr bwMode="auto">
            <a:xfrm flipH="1">
              <a:off x="51720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" name="Rectangle 658"/>
            <p:cNvSpPr>
              <a:spLocks noChangeArrowheads="1"/>
            </p:cNvSpPr>
            <p:nvPr/>
          </p:nvSpPr>
          <p:spPr bwMode="auto">
            <a:xfrm>
              <a:off x="5213350" y="3148013"/>
              <a:ext cx="42863" cy="6381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" name="Line 659"/>
            <p:cNvSpPr>
              <a:spLocks noChangeShapeType="1"/>
            </p:cNvSpPr>
            <p:nvPr/>
          </p:nvSpPr>
          <p:spPr bwMode="auto">
            <a:xfrm flipV="1">
              <a:off x="5213350" y="3148013"/>
              <a:ext cx="0" cy="638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2" name="Line 660"/>
            <p:cNvSpPr>
              <a:spLocks noChangeShapeType="1"/>
            </p:cNvSpPr>
            <p:nvPr/>
          </p:nvSpPr>
          <p:spPr bwMode="auto">
            <a:xfrm>
              <a:off x="5213350" y="3148013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3" name="Line 661"/>
            <p:cNvSpPr>
              <a:spLocks noChangeShapeType="1"/>
            </p:cNvSpPr>
            <p:nvPr/>
          </p:nvSpPr>
          <p:spPr bwMode="auto">
            <a:xfrm>
              <a:off x="5256213" y="3148013"/>
              <a:ext cx="0" cy="638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4" name="Line 662"/>
            <p:cNvSpPr>
              <a:spLocks noChangeShapeType="1"/>
            </p:cNvSpPr>
            <p:nvPr/>
          </p:nvSpPr>
          <p:spPr bwMode="auto">
            <a:xfrm flipH="1">
              <a:off x="52133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5" name="Rectangle 663"/>
            <p:cNvSpPr>
              <a:spLocks noChangeArrowheads="1"/>
            </p:cNvSpPr>
            <p:nvPr/>
          </p:nvSpPr>
          <p:spPr bwMode="auto">
            <a:xfrm>
              <a:off x="5256213" y="2781300"/>
              <a:ext cx="41275" cy="10048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" name="Line 664"/>
            <p:cNvSpPr>
              <a:spLocks noChangeShapeType="1"/>
            </p:cNvSpPr>
            <p:nvPr/>
          </p:nvSpPr>
          <p:spPr bwMode="auto">
            <a:xfrm flipV="1">
              <a:off x="5256213" y="2781300"/>
              <a:ext cx="0" cy="10048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" name="Line 665"/>
            <p:cNvSpPr>
              <a:spLocks noChangeShapeType="1"/>
            </p:cNvSpPr>
            <p:nvPr/>
          </p:nvSpPr>
          <p:spPr bwMode="auto">
            <a:xfrm>
              <a:off x="5256213" y="27813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8" name="Line 666"/>
            <p:cNvSpPr>
              <a:spLocks noChangeShapeType="1"/>
            </p:cNvSpPr>
            <p:nvPr/>
          </p:nvSpPr>
          <p:spPr bwMode="auto">
            <a:xfrm>
              <a:off x="5297488" y="2781300"/>
              <a:ext cx="0" cy="10048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9" name="Line 667"/>
            <p:cNvSpPr>
              <a:spLocks noChangeShapeType="1"/>
            </p:cNvSpPr>
            <p:nvPr/>
          </p:nvSpPr>
          <p:spPr bwMode="auto">
            <a:xfrm flipH="1">
              <a:off x="52562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0" name="Line 668"/>
            <p:cNvSpPr>
              <a:spLocks noChangeShapeType="1"/>
            </p:cNvSpPr>
            <p:nvPr/>
          </p:nvSpPr>
          <p:spPr bwMode="auto">
            <a:xfrm flipV="1">
              <a:off x="5276850" y="2576513"/>
              <a:ext cx="0" cy="4064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1" name="Line 669"/>
            <p:cNvSpPr>
              <a:spLocks noChangeShapeType="1"/>
            </p:cNvSpPr>
            <p:nvPr/>
          </p:nvSpPr>
          <p:spPr bwMode="auto">
            <a:xfrm flipV="1">
              <a:off x="5233988" y="2932113"/>
              <a:ext cx="0" cy="4333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2" name="Line 670"/>
            <p:cNvSpPr>
              <a:spLocks noChangeShapeType="1"/>
            </p:cNvSpPr>
            <p:nvPr/>
          </p:nvSpPr>
          <p:spPr bwMode="auto">
            <a:xfrm flipV="1">
              <a:off x="5192713" y="2424113"/>
              <a:ext cx="0" cy="3286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3" name="Line 671"/>
            <p:cNvSpPr>
              <a:spLocks noChangeShapeType="1"/>
            </p:cNvSpPr>
            <p:nvPr/>
          </p:nvSpPr>
          <p:spPr bwMode="auto">
            <a:xfrm flipV="1">
              <a:off x="5149850" y="2855913"/>
              <a:ext cx="0" cy="2127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4" name="Line 672"/>
            <p:cNvSpPr>
              <a:spLocks noChangeShapeType="1"/>
            </p:cNvSpPr>
            <p:nvPr/>
          </p:nvSpPr>
          <p:spPr bwMode="auto">
            <a:xfrm flipV="1">
              <a:off x="5108575" y="3124200"/>
              <a:ext cx="0" cy="1000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5" name="Line 673"/>
            <p:cNvSpPr>
              <a:spLocks noChangeShapeType="1"/>
            </p:cNvSpPr>
            <p:nvPr/>
          </p:nvSpPr>
          <p:spPr bwMode="auto">
            <a:xfrm flipV="1">
              <a:off x="5064125" y="3708400"/>
              <a:ext cx="0" cy="4175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6" name="Line 674"/>
            <p:cNvSpPr>
              <a:spLocks noChangeShapeType="1"/>
            </p:cNvSpPr>
            <p:nvPr/>
          </p:nvSpPr>
          <p:spPr bwMode="auto">
            <a:xfrm flipV="1">
              <a:off x="5024438" y="3544888"/>
              <a:ext cx="0" cy="793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7" name="Line 675"/>
            <p:cNvSpPr>
              <a:spLocks noChangeShapeType="1"/>
            </p:cNvSpPr>
            <p:nvPr/>
          </p:nvSpPr>
          <p:spPr bwMode="auto">
            <a:xfrm flipV="1">
              <a:off x="5024438" y="3594100"/>
              <a:ext cx="39687" cy="1460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8" name="Line 676"/>
            <p:cNvSpPr>
              <a:spLocks noChangeShapeType="1"/>
            </p:cNvSpPr>
            <p:nvPr/>
          </p:nvSpPr>
          <p:spPr bwMode="auto">
            <a:xfrm flipV="1">
              <a:off x="5064125" y="3298825"/>
              <a:ext cx="44450" cy="2952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9" name="Line 677"/>
            <p:cNvSpPr>
              <a:spLocks noChangeShapeType="1"/>
            </p:cNvSpPr>
            <p:nvPr/>
          </p:nvSpPr>
          <p:spPr bwMode="auto">
            <a:xfrm flipV="1">
              <a:off x="5108575" y="3019425"/>
              <a:ext cx="41275" cy="2794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0" name="Line 678"/>
            <p:cNvSpPr>
              <a:spLocks noChangeShapeType="1"/>
            </p:cNvSpPr>
            <p:nvPr/>
          </p:nvSpPr>
          <p:spPr bwMode="auto">
            <a:xfrm flipV="1">
              <a:off x="5149850" y="2916238"/>
              <a:ext cx="42863" cy="1031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1" name="Line 679"/>
            <p:cNvSpPr>
              <a:spLocks noChangeShapeType="1"/>
            </p:cNvSpPr>
            <p:nvPr/>
          </p:nvSpPr>
          <p:spPr bwMode="auto">
            <a:xfrm>
              <a:off x="5192713" y="2916238"/>
              <a:ext cx="412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2" name="Line 680"/>
            <p:cNvSpPr>
              <a:spLocks noChangeShapeType="1"/>
            </p:cNvSpPr>
            <p:nvPr/>
          </p:nvSpPr>
          <p:spPr bwMode="auto">
            <a:xfrm>
              <a:off x="5233988" y="2919413"/>
              <a:ext cx="42862" cy="1174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3" name="Rectangle 681"/>
            <p:cNvSpPr>
              <a:spLocks noChangeArrowheads="1"/>
            </p:cNvSpPr>
            <p:nvPr/>
          </p:nvSpPr>
          <p:spPr bwMode="auto">
            <a:xfrm>
              <a:off x="5343525" y="3786188"/>
              <a:ext cx="41275" cy="3016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4" name="Line 682"/>
            <p:cNvSpPr>
              <a:spLocks noChangeShapeType="1"/>
            </p:cNvSpPr>
            <p:nvPr/>
          </p:nvSpPr>
          <p:spPr bwMode="auto">
            <a:xfrm>
              <a:off x="5343525" y="378618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5" name="Line 683"/>
            <p:cNvSpPr>
              <a:spLocks noChangeShapeType="1"/>
            </p:cNvSpPr>
            <p:nvPr/>
          </p:nvSpPr>
          <p:spPr bwMode="auto">
            <a:xfrm>
              <a:off x="5343525" y="38163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6" name="Line 684"/>
            <p:cNvSpPr>
              <a:spLocks noChangeShapeType="1"/>
            </p:cNvSpPr>
            <p:nvPr/>
          </p:nvSpPr>
          <p:spPr bwMode="auto">
            <a:xfrm flipV="1">
              <a:off x="5384800" y="3786188"/>
              <a:ext cx="0" cy="301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7" name="Line 685"/>
            <p:cNvSpPr>
              <a:spLocks noChangeShapeType="1"/>
            </p:cNvSpPr>
            <p:nvPr/>
          </p:nvSpPr>
          <p:spPr bwMode="auto">
            <a:xfrm flipH="1">
              <a:off x="53435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8" name="Rectangle 686"/>
            <p:cNvSpPr>
              <a:spLocks noChangeArrowheads="1"/>
            </p:cNvSpPr>
            <p:nvPr/>
          </p:nvSpPr>
          <p:spPr bwMode="auto">
            <a:xfrm>
              <a:off x="5384800" y="3560763"/>
              <a:ext cx="44450" cy="2254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9" name="Line 687"/>
            <p:cNvSpPr>
              <a:spLocks noChangeShapeType="1"/>
            </p:cNvSpPr>
            <p:nvPr/>
          </p:nvSpPr>
          <p:spPr bwMode="auto">
            <a:xfrm flipV="1">
              <a:off x="5384800" y="3560763"/>
              <a:ext cx="0" cy="225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0" name="Line 688"/>
            <p:cNvSpPr>
              <a:spLocks noChangeShapeType="1"/>
            </p:cNvSpPr>
            <p:nvPr/>
          </p:nvSpPr>
          <p:spPr bwMode="auto">
            <a:xfrm>
              <a:off x="5384800" y="35607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1" name="Line 689"/>
            <p:cNvSpPr>
              <a:spLocks noChangeShapeType="1"/>
            </p:cNvSpPr>
            <p:nvPr/>
          </p:nvSpPr>
          <p:spPr bwMode="auto">
            <a:xfrm>
              <a:off x="5429250" y="3560763"/>
              <a:ext cx="0" cy="225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2" name="Line 690"/>
            <p:cNvSpPr>
              <a:spLocks noChangeShapeType="1"/>
            </p:cNvSpPr>
            <p:nvPr/>
          </p:nvSpPr>
          <p:spPr bwMode="auto">
            <a:xfrm flipH="1">
              <a:off x="53848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3" name="Rectangle 691"/>
            <p:cNvSpPr>
              <a:spLocks noChangeArrowheads="1"/>
            </p:cNvSpPr>
            <p:nvPr/>
          </p:nvSpPr>
          <p:spPr bwMode="auto">
            <a:xfrm>
              <a:off x="5429250" y="3546475"/>
              <a:ext cx="39688" cy="2397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4" name="Line 692"/>
            <p:cNvSpPr>
              <a:spLocks noChangeShapeType="1"/>
            </p:cNvSpPr>
            <p:nvPr/>
          </p:nvSpPr>
          <p:spPr bwMode="auto">
            <a:xfrm flipV="1">
              <a:off x="5429250" y="3546475"/>
              <a:ext cx="0" cy="239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5" name="Line 693"/>
            <p:cNvSpPr>
              <a:spLocks noChangeShapeType="1"/>
            </p:cNvSpPr>
            <p:nvPr/>
          </p:nvSpPr>
          <p:spPr bwMode="auto">
            <a:xfrm>
              <a:off x="5429250" y="3546475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6" name="Line 694"/>
            <p:cNvSpPr>
              <a:spLocks noChangeShapeType="1"/>
            </p:cNvSpPr>
            <p:nvPr/>
          </p:nvSpPr>
          <p:spPr bwMode="auto">
            <a:xfrm>
              <a:off x="5468938" y="3546475"/>
              <a:ext cx="0" cy="239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7" name="Line 695"/>
            <p:cNvSpPr>
              <a:spLocks noChangeShapeType="1"/>
            </p:cNvSpPr>
            <p:nvPr/>
          </p:nvSpPr>
          <p:spPr bwMode="auto">
            <a:xfrm flipH="1">
              <a:off x="542925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" name="Rectangle 696"/>
            <p:cNvSpPr>
              <a:spLocks noChangeArrowheads="1"/>
            </p:cNvSpPr>
            <p:nvPr/>
          </p:nvSpPr>
          <p:spPr bwMode="auto">
            <a:xfrm>
              <a:off x="5468938" y="3441700"/>
              <a:ext cx="44450" cy="3444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9" name="Line 697"/>
            <p:cNvSpPr>
              <a:spLocks noChangeShapeType="1"/>
            </p:cNvSpPr>
            <p:nvPr/>
          </p:nvSpPr>
          <p:spPr bwMode="auto">
            <a:xfrm flipV="1">
              <a:off x="5468938" y="3441700"/>
              <a:ext cx="0" cy="344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0" name="Line 698"/>
            <p:cNvSpPr>
              <a:spLocks noChangeShapeType="1"/>
            </p:cNvSpPr>
            <p:nvPr/>
          </p:nvSpPr>
          <p:spPr bwMode="auto">
            <a:xfrm>
              <a:off x="5468938" y="344170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1" name="Line 699"/>
            <p:cNvSpPr>
              <a:spLocks noChangeShapeType="1"/>
            </p:cNvSpPr>
            <p:nvPr/>
          </p:nvSpPr>
          <p:spPr bwMode="auto">
            <a:xfrm>
              <a:off x="5513388" y="3441700"/>
              <a:ext cx="0" cy="344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2" name="Line 700"/>
            <p:cNvSpPr>
              <a:spLocks noChangeShapeType="1"/>
            </p:cNvSpPr>
            <p:nvPr/>
          </p:nvSpPr>
          <p:spPr bwMode="auto">
            <a:xfrm flipH="1">
              <a:off x="54689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3" name="Rectangle 701"/>
            <p:cNvSpPr>
              <a:spLocks noChangeArrowheads="1"/>
            </p:cNvSpPr>
            <p:nvPr/>
          </p:nvSpPr>
          <p:spPr bwMode="auto">
            <a:xfrm>
              <a:off x="5513388" y="3165475"/>
              <a:ext cx="41275" cy="6207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4" name="Line 702"/>
            <p:cNvSpPr>
              <a:spLocks noChangeShapeType="1"/>
            </p:cNvSpPr>
            <p:nvPr/>
          </p:nvSpPr>
          <p:spPr bwMode="auto">
            <a:xfrm flipV="1">
              <a:off x="5513388" y="3165475"/>
              <a:ext cx="0" cy="620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5" name="Line 703"/>
            <p:cNvSpPr>
              <a:spLocks noChangeShapeType="1"/>
            </p:cNvSpPr>
            <p:nvPr/>
          </p:nvSpPr>
          <p:spPr bwMode="auto">
            <a:xfrm>
              <a:off x="5513388" y="316547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6" name="Line 704"/>
            <p:cNvSpPr>
              <a:spLocks noChangeShapeType="1"/>
            </p:cNvSpPr>
            <p:nvPr/>
          </p:nvSpPr>
          <p:spPr bwMode="auto">
            <a:xfrm>
              <a:off x="5554663" y="3165475"/>
              <a:ext cx="0" cy="620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7" name="Line 705"/>
            <p:cNvSpPr>
              <a:spLocks noChangeShapeType="1"/>
            </p:cNvSpPr>
            <p:nvPr/>
          </p:nvSpPr>
          <p:spPr bwMode="auto">
            <a:xfrm flipH="1">
              <a:off x="55133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8" name="Rectangle 706"/>
            <p:cNvSpPr>
              <a:spLocks noChangeArrowheads="1"/>
            </p:cNvSpPr>
            <p:nvPr/>
          </p:nvSpPr>
          <p:spPr bwMode="auto">
            <a:xfrm>
              <a:off x="5554663" y="2962275"/>
              <a:ext cx="42862" cy="8239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" name="Line 707"/>
            <p:cNvSpPr>
              <a:spLocks noChangeShapeType="1"/>
            </p:cNvSpPr>
            <p:nvPr/>
          </p:nvSpPr>
          <p:spPr bwMode="auto">
            <a:xfrm flipV="1">
              <a:off x="5554663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0" name="Line 708"/>
            <p:cNvSpPr>
              <a:spLocks noChangeShapeType="1"/>
            </p:cNvSpPr>
            <p:nvPr/>
          </p:nvSpPr>
          <p:spPr bwMode="auto">
            <a:xfrm>
              <a:off x="5554663" y="296227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1" name="Line 709"/>
            <p:cNvSpPr>
              <a:spLocks noChangeShapeType="1"/>
            </p:cNvSpPr>
            <p:nvPr/>
          </p:nvSpPr>
          <p:spPr bwMode="auto">
            <a:xfrm>
              <a:off x="5597525" y="2962275"/>
              <a:ext cx="0" cy="8239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2" name="Line 710"/>
            <p:cNvSpPr>
              <a:spLocks noChangeShapeType="1"/>
            </p:cNvSpPr>
            <p:nvPr/>
          </p:nvSpPr>
          <p:spPr bwMode="auto">
            <a:xfrm flipH="1">
              <a:off x="55546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3" name="Rectangle 711"/>
            <p:cNvSpPr>
              <a:spLocks noChangeArrowheads="1"/>
            </p:cNvSpPr>
            <p:nvPr/>
          </p:nvSpPr>
          <p:spPr bwMode="auto">
            <a:xfrm>
              <a:off x="5597525" y="3052763"/>
              <a:ext cx="41275" cy="7334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4" name="Line 712"/>
            <p:cNvSpPr>
              <a:spLocks noChangeShapeType="1"/>
            </p:cNvSpPr>
            <p:nvPr/>
          </p:nvSpPr>
          <p:spPr bwMode="auto">
            <a:xfrm flipV="1">
              <a:off x="5597525" y="3052763"/>
              <a:ext cx="0" cy="733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5" name="Line 713"/>
            <p:cNvSpPr>
              <a:spLocks noChangeShapeType="1"/>
            </p:cNvSpPr>
            <p:nvPr/>
          </p:nvSpPr>
          <p:spPr bwMode="auto">
            <a:xfrm>
              <a:off x="5597525" y="30527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6" name="Line 714"/>
            <p:cNvSpPr>
              <a:spLocks noChangeShapeType="1"/>
            </p:cNvSpPr>
            <p:nvPr/>
          </p:nvSpPr>
          <p:spPr bwMode="auto">
            <a:xfrm>
              <a:off x="5638800" y="3052763"/>
              <a:ext cx="0" cy="733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7" name="Line 715"/>
            <p:cNvSpPr>
              <a:spLocks noChangeShapeType="1"/>
            </p:cNvSpPr>
            <p:nvPr/>
          </p:nvSpPr>
          <p:spPr bwMode="auto">
            <a:xfrm flipH="1">
              <a:off x="55975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" name="Line 716"/>
            <p:cNvSpPr>
              <a:spLocks noChangeShapeType="1"/>
            </p:cNvSpPr>
            <p:nvPr/>
          </p:nvSpPr>
          <p:spPr bwMode="auto">
            <a:xfrm flipV="1">
              <a:off x="5618163" y="2909888"/>
              <a:ext cx="0" cy="2841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" name="Line 717"/>
            <p:cNvSpPr>
              <a:spLocks noChangeShapeType="1"/>
            </p:cNvSpPr>
            <p:nvPr/>
          </p:nvSpPr>
          <p:spPr bwMode="auto">
            <a:xfrm flipV="1">
              <a:off x="5575300" y="2840038"/>
              <a:ext cx="0" cy="2428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" name="Line 718"/>
            <p:cNvSpPr>
              <a:spLocks noChangeShapeType="1"/>
            </p:cNvSpPr>
            <p:nvPr/>
          </p:nvSpPr>
          <p:spPr bwMode="auto">
            <a:xfrm flipV="1">
              <a:off x="5534025" y="3027363"/>
              <a:ext cx="0" cy="2794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" name="Line 719"/>
            <p:cNvSpPr>
              <a:spLocks noChangeShapeType="1"/>
            </p:cNvSpPr>
            <p:nvPr/>
          </p:nvSpPr>
          <p:spPr bwMode="auto">
            <a:xfrm flipV="1">
              <a:off x="5489575" y="3303588"/>
              <a:ext cx="0" cy="2746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" name="Line 720"/>
            <p:cNvSpPr>
              <a:spLocks noChangeShapeType="1"/>
            </p:cNvSpPr>
            <p:nvPr/>
          </p:nvSpPr>
          <p:spPr bwMode="auto">
            <a:xfrm flipV="1">
              <a:off x="5449888" y="3467100"/>
              <a:ext cx="0" cy="1603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" name="Line 721"/>
            <p:cNvSpPr>
              <a:spLocks noChangeShapeType="1"/>
            </p:cNvSpPr>
            <p:nvPr/>
          </p:nvSpPr>
          <p:spPr bwMode="auto">
            <a:xfrm flipV="1">
              <a:off x="5405438" y="3373438"/>
              <a:ext cx="0" cy="3762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" name="Line 722"/>
            <p:cNvSpPr>
              <a:spLocks noChangeShapeType="1"/>
            </p:cNvSpPr>
            <p:nvPr/>
          </p:nvSpPr>
          <p:spPr bwMode="auto">
            <a:xfrm flipV="1">
              <a:off x="5364163" y="3662363"/>
              <a:ext cx="0" cy="3095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" name="Line 723"/>
            <p:cNvSpPr>
              <a:spLocks noChangeShapeType="1"/>
            </p:cNvSpPr>
            <p:nvPr/>
          </p:nvSpPr>
          <p:spPr bwMode="auto">
            <a:xfrm flipV="1">
              <a:off x="5364163" y="3673475"/>
              <a:ext cx="41275" cy="857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" name="Line 724"/>
            <p:cNvSpPr>
              <a:spLocks noChangeShapeType="1"/>
            </p:cNvSpPr>
            <p:nvPr/>
          </p:nvSpPr>
          <p:spPr bwMode="auto">
            <a:xfrm flipV="1">
              <a:off x="5405438" y="3475038"/>
              <a:ext cx="44450" cy="1984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" name="Line 725"/>
            <p:cNvSpPr>
              <a:spLocks noChangeShapeType="1"/>
            </p:cNvSpPr>
            <p:nvPr/>
          </p:nvSpPr>
          <p:spPr bwMode="auto">
            <a:xfrm flipV="1">
              <a:off x="5449888" y="3236913"/>
              <a:ext cx="39687" cy="2381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" name="Line 726"/>
            <p:cNvSpPr>
              <a:spLocks noChangeShapeType="1"/>
            </p:cNvSpPr>
            <p:nvPr/>
          </p:nvSpPr>
          <p:spPr bwMode="auto">
            <a:xfrm flipV="1">
              <a:off x="5489575" y="3095625"/>
              <a:ext cx="44450" cy="1412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" name="Line 727"/>
            <p:cNvSpPr>
              <a:spLocks noChangeShapeType="1"/>
            </p:cNvSpPr>
            <p:nvPr/>
          </p:nvSpPr>
          <p:spPr bwMode="auto">
            <a:xfrm>
              <a:off x="5534025" y="3095625"/>
              <a:ext cx="412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" name="Line 728"/>
            <p:cNvSpPr>
              <a:spLocks noChangeShapeType="1"/>
            </p:cNvSpPr>
            <p:nvPr/>
          </p:nvSpPr>
          <p:spPr bwMode="auto">
            <a:xfrm>
              <a:off x="5575300" y="3103563"/>
              <a:ext cx="42863" cy="1492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" name="Rectangle 729"/>
            <p:cNvSpPr>
              <a:spLocks noChangeArrowheads="1"/>
            </p:cNvSpPr>
            <p:nvPr/>
          </p:nvSpPr>
          <p:spPr bwMode="auto">
            <a:xfrm>
              <a:off x="5854700" y="3786188"/>
              <a:ext cx="39688" cy="841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" name="Line 730"/>
            <p:cNvSpPr>
              <a:spLocks noChangeShapeType="1"/>
            </p:cNvSpPr>
            <p:nvPr/>
          </p:nvSpPr>
          <p:spPr bwMode="auto">
            <a:xfrm>
              <a:off x="5854700" y="3786188"/>
              <a:ext cx="0" cy="84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" name="Line 731"/>
            <p:cNvSpPr>
              <a:spLocks noChangeShapeType="1"/>
            </p:cNvSpPr>
            <p:nvPr/>
          </p:nvSpPr>
          <p:spPr bwMode="auto">
            <a:xfrm>
              <a:off x="5854700" y="3870325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" name="Line 732"/>
            <p:cNvSpPr>
              <a:spLocks noChangeShapeType="1"/>
            </p:cNvSpPr>
            <p:nvPr/>
          </p:nvSpPr>
          <p:spPr bwMode="auto">
            <a:xfrm flipV="1">
              <a:off x="5894388" y="3786188"/>
              <a:ext cx="0" cy="841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" name="Line 733"/>
            <p:cNvSpPr>
              <a:spLocks noChangeShapeType="1"/>
            </p:cNvSpPr>
            <p:nvPr/>
          </p:nvSpPr>
          <p:spPr bwMode="auto">
            <a:xfrm flipH="1">
              <a:off x="585470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" name="Rectangle 734"/>
            <p:cNvSpPr>
              <a:spLocks noChangeArrowheads="1"/>
            </p:cNvSpPr>
            <p:nvPr/>
          </p:nvSpPr>
          <p:spPr bwMode="auto">
            <a:xfrm>
              <a:off x="5894388" y="3786188"/>
              <a:ext cx="44450" cy="142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" name="Line 735"/>
            <p:cNvSpPr>
              <a:spLocks noChangeShapeType="1"/>
            </p:cNvSpPr>
            <p:nvPr/>
          </p:nvSpPr>
          <p:spPr bwMode="auto">
            <a:xfrm>
              <a:off x="5894388" y="3786188"/>
              <a:ext cx="0" cy="142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" name="Line 736"/>
            <p:cNvSpPr>
              <a:spLocks noChangeShapeType="1"/>
            </p:cNvSpPr>
            <p:nvPr/>
          </p:nvSpPr>
          <p:spPr bwMode="auto">
            <a:xfrm>
              <a:off x="5894388" y="3800475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" name="Line 737"/>
            <p:cNvSpPr>
              <a:spLocks noChangeShapeType="1"/>
            </p:cNvSpPr>
            <p:nvPr/>
          </p:nvSpPr>
          <p:spPr bwMode="auto">
            <a:xfrm flipV="1">
              <a:off x="5938838" y="3786188"/>
              <a:ext cx="0" cy="142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" name="Line 738"/>
            <p:cNvSpPr>
              <a:spLocks noChangeShapeType="1"/>
            </p:cNvSpPr>
            <p:nvPr/>
          </p:nvSpPr>
          <p:spPr bwMode="auto">
            <a:xfrm flipH="1">
              <a:off x="58943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" name="Rectangle 739"/>
            <p:cNvSpPr>
              <a:spLocks noChangeArrowheads="1"/>
            </p:cNvSpPr>
            <p:nvPr/>
          </p:nvSpPr>
          <p:spPr bwMode="auto">
            <a:xfrm>
              <a:off x="5938838" y="3575050"/>
              <a:ext cx="41275" cy="211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2" name="Line 740"/>
            <p:cNvSpPr>
              <a:spLocks noChangeShapeType="1"/>
            </p:cNvSpPr>
            <p:nvPr/>
          </p:nvSpPr>
          <p:spPr bwMode="auto">
            <a:xfrm flipV="1">
              <a:off x="5938838" y="3575050"/>
              <a:ext cx="0" cy="211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" name="Line 741"/>
            <p:cNvSpPr>
              <a:spLocks noChangeShapeType="1"/>
            </p:cNvSpPr>
            <p:nvPr/>
          </p:nvSpPr>
          <p:spPr bwMode="auto">
            <a:xfrm>
              <a:off x="5938838" y="35750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" name="Line 742"/>
            <p:cNvSpPr>
              <a:spLocks noChangeShapeType="1"/>
            </p:cNvSpPr>
            <p:nvPr/>
          </p:nvSpPr>
          <p:spPr bwMode="auto">
            <a:xfrm>
              <a:off x="5980113" y="3575050"/>
              <a:ext cx="0" cy="211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" name="Line 743"/>
            <p:cNvSpPr>
              <a:spLocks noChangeShapeType="1"/>
            </p:cNvSpPr>
            <p:nvPr/>
          </p:nvSpPr>
          <p:spPr bwMode="auto">
            <a:xfrm flipH="1">
              <a:off x="59388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" name="Rectangle 744"/>
            <p:cNvSpPr>
              <a:spLocks noChangeArrowheads="1"/>
            </p:cNvSpPr>
            <p:nvPr/>
          </p:nvSpPr>
          <p:spPr bwMode="auto">
            <a:xfrm>
              <a:off x="5980113" y="3594100"/>
              <a:ext cx="46037" cy="1920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7" name="Line 745"/>
            <p:cNvSpPr>
              <a:spLocks noChangeShapeType="1"/>
            </p:cNvSpPr>
            <p:nvPr/>
          </p:nvSpPr>
          <p:spPr bwMode="auto">
            <a:xfrm flipV="1">
              <a:off x="5980113" y="3594100"/>
              <a:ext cx="0" cy="192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" name="Line 746"/>
            <p:cNvSpPr>
              <a:spLocks noChangeShapeType="1"/>
            </p:cNvSpPr>
            <p:nvPr/>
          </p:nvSpPr>
          <p:spPr bwMode="auto">
            <a:xfrm>
              <a:off x="5980113" y="3594100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" name="Line 747"/>
            <p:cNvSpPr>
              <a:spLocks noChangeShapeType="1"/>
            </p:cNvSpPr>
            <p:nvPr/>
          </p:nvSpPr>
          <p:spPr bwMode="auto">
            <a:xfrm>
              <a:off x="6026150" y="3594100"/>
              <a:ext cx="0" cy="192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" name="Line 748"/>
            <p:cNvSpPr>
              <a:spLocks noChangeShapeType="1"/>
            </p:cNvSpPr>
            <p:nvPr/>
          </p:nvSpPr>
          <p:spPr bwMode="auto">
            <a:xfrm flipH="1">
              <a:off x="5980113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" name="Rectangle 749"/>
            <p:cNvSpPr>
              <a:spLocks noChangeArrowheads="1"/>
            </p:cNvSpPr>
            <p:nvPr/>
          </p:nvSpPr>
          <p:spPr bwMode="auto">
            <a:xfrm>
              <a:off x="6026150" y="3644900"/>
              <a:ext cx="41275" cy="141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2" name="Line 750"/>
            <p:cNvSpPr>
              <a:spLocks noChangeShapeType="1"/>
            </p:cNvSpPr>
            <p:nvPr/>
          </p:nvSpPr>
          <p:spPr bwMode="auto">
            <a:xfrm flipV="1">
              <a:off x="6026150" y="3644900"/>
              <a:ext cx="0" cy="1412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3" name="Line 751"/>
            <p:cNvSpPr>
              <a:spLocks noChangeShapeType="1"/>
            </p:cNvSpPr>
            <p:nvPr/>
          </p:nvSpPr>
          <p:spPr bwMode="auto">
            <a:xfrm>
              <a:off x="6026150" y="36449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4" name="Line 752"/>
            <p:cNvSpPr>
              <a:spLocks noChangeShapeType="1"/>
            </p:cNvSpPr>
            <p:nvPr/>
          </p:nvSpPr>
          <p:spPr bwMode="auto">
            <a:xfrm>
              <a:off x="6067425" y="3644900"/>
              <a:ext cx="0" cy="1412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5" name="Line 753"/>
            <p:cNvSpPr>
              <a:spLocks noChangeShapeType="1"/>
            </p:cNvSpPr>
            <p:nvPr/>
          </p:nvSpPr>
          <p:spPr bwMode="auto">
            <a:xfrm flipH="1">
              <a:off x="60261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6" name="Rectangle 754"/>
            <p:cNvSpPr>
              <a:spLocks noChangeArrowheads="1"/>
            </p:cNvSpPr>
            <p:nvPr/>
          </p:nvSpPr>
          <p:spPr bwMode="auto">
            <a:xfrm>
              <a:off x="6067425" y="3349625"/>
              <a:ext cx="42863" cy="4365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7" name="Line 755"/>
            <p:cNvSpPr>
              <a:spLocks noChangeShapeType="1"/>
            </p:cNvSpPr>
            <p:nvPr/>
          </p:nvSpPr>
          <p:spPr bwMode="auto">
            <a:xfrm flipV="1">
              <a:off x="6067425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8" name="Line 756"/>
            <p:cNvSpPr>
              <a:spLocks noChangeShapeType="1"/>
            </p:cNvSpPr>
            <p:nvPr/>
          </p:nvSpPr>
          <p:spPr bwMode="auto">
            <a:xfrm>
              <a:off x="6067425" y="334962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9" name="Line 757"/>
            <p:cNvSpPr>
              <a:spLocks noChangeShapeType="1"/>
            </p:cNvSpPr>
            <p:nvPr/>
          </p:nvSpPr>
          <p:spPr bwMode="auto">
            <a:xfrm>
              <a:off x="6110288" y="3349625"/>
              <a:ext cx="0" cy="436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0" name="Line 758"/>
            <p:cNvSpPr>
              <a:spLocks noChangeShapeType="1"/>
            </p:cNvSpPr>
            <p:nvPr/>
          </p:nvSpPr>
          <p:spPr bwMode="auto">
            <a:xfrm flipH="1">
              <a:off x="6067425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1" name="Rectangle 759"/>
            <p:cNvSpPr>
              <a:spLocks noChangeArrowheads="1"/>
            </p:cNvSpPr>
            <p:nvPr/>
          </p:nvSpPr>
          <p:spPr bwMode="auto">
            <a:xfrm>
              <a:off x="6110288" y="3678238"/>
              <a:ext cx="41275" cy="1079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2" name="Line 760"/>
            <p:cNvSpPr>
              <a:spLocks noChangeShapeType="1"/>
            </p:cNvSpPr>
            <p:nvPr/>
          </p:nvSpPr>
          <p:spPr bwMode="auto">
            <a:xfrm flipV="1">
              <a:off x="6110288" y="3678238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3" name="Line 761"/>
            <p:cNvSpPr>
              <a:spLocks noChangeShapeType="1"/>
            </p:cNvSpPr>
            <p:nvPr/>
          </p:nvSpPr>
          <p:spPr bwMode="auto">
            <a:xfrm>
              <a:off x="6110288" y="36782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4" name="Line 762"/>
            <p:cNvSpPr>
              <a:spLocks noChangeShapeType="1"/>
            </p:cNvSpPr>
            <p:nvPr/>
          </p:nvSpPr>
          <p:spPr bwMode="auto">
            <a:xfrm>
              <a:off x="6151563" y="3678238"/>
              <a:ext cx="0" cy="107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5" name="Line 763"/>
            <p:cNvSpPr>
              <a:spLocks noChangeShapeType="1"/>
            </p:cNvSpPr>
            <p:nvPr/>
          </p:nvSpPr>
          <p:spPr bwMode="auto">
            <a:xfrm flipH="1">
              <a:off x="61102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6" name="Line 764"/>
            <p:cNvSpPr>
              <a:spLocks noChangeShapeType="1"/>
            </p:cNvSpPr>
            <p:nvPr/>
          </p:nvSpPr>
          <p:spPr bwMode="auto">
            <a:xfrm flipV="1">
              <a:off x="6130925" y="3582988"/>
              <a:ext cx="0" cy="1873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7" name="Line 765"/>
            <p:cNvSpPr>
              <a:spLocks noChangeShapeType="1"/>
            </p:cNvSpPr>
            <p:nvPr/>
          </p:nvSpPr>
          <p:spPr bwMode="auto">
            <a:xfrm flipV="1">
              <a:off x="6088063" y="3316288"/>
              <a:ext cx="0" cy="619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8" name="Line 766"/>
            <p:cNvSpPr>
              <a:spLocks noChangeShapeType="1"/>
            </p:cNvSpPr>
            <p:nvPr/>
          </p:nvSpPr>
          <p:spPr bwMode="auto">
            <a:xfrm flipV="1">
              <a:off x="6046788" y="3460750"/>
              <a:ext cx="0" cy="3714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9" name="Line 767"/>
            <p:cNvSpPr>
              <a:spLocks noChangeShapeType="1"/>
            </p:cNvSpPr>
            <p:nvPr/>
          </p:nvSpPr>
          <p:spPr bwMode="auto">
            <a:xfrm flipV="1">
              <a:off x="6000750" y="3554413"/>
              <a:ext cx="0" cy="777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0" name="Line 768"/>
            <p:cNvSpPr>
              <a:spLocks noChangeShapeType="1"/>
            </p:cNvSpPr>
            <p:nvPr/>
          </p:nvSpPr>
          <p:spPr bwMode="auto">
            <a:xfrm flipV="1">
              <a:off x="5959475" y="3532188"/>
              <a:ext cx="0" cy="889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1" name="Line 769"/>
            <p:cNvSpPr>
              <a:spLocks noChangeShapeType="1"/>
            </p:cNvSpPr>
            <p:nvPr/>
          </p:nvSpPr>
          <p:spPr bwMode="auto">
            <a:xfrm flipV="1">
              <a:off x="5915025" y="3686175"/>
              <a:ext cx="0" cy="2270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2" name="Line 770"/>
            <p:cNvSpPr>
              <a:spLocks noChangeShapeType="1"/>
            </p:cNvSpPr>
            <p:nvPr/>
          </p:nvSpPr>
          <p:spPr bwMode="auto">
            <a:xfrm flipV="1">
              <a:off x="5875338" y="3736975"/>
              <a:ext cx="0" cy="263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3" name="Line 771"/>
            <p:cNvSpPr>
              <a:spLocks noChangeShapeType="1"/>
            </p:cNvSpPr>
            <p:nvPr/>
          </p:nvSpPr>
          <p:spPr bwMode="auto">
            <a:xfrm flipV="1">
              <a:off x="5875338" y="3732213"/>
              <a:ext cx="39687" cy="381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4" name="Line 772"/>
            <p:cNvSpPr>
              <a:spLocks noChangeShapeType="1"/>
            </p:cNvSpPr>
            <p:nvPr/>
          </p:nvSpPr>
          <p:spPr bwMode="auto">
            <a:xfrm flipV="1">
              <a:off x="5915025" y="3652838"/>
              <a:ext cx="44450" cy="793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5" name="Line 773"/>
            <p:cNvSpPr>
              <a:spLocks noChangeShapeType="1"/>
            </p:cNvSpPr>
            <p:nvPr/>
          </p:nvSpPr>
          <p:spPr bwMode="auto">
            <a:xfrm flipV="1">
              <a:off x="5959475" y="3552825"/>
              <a:ext cx="41275" cy="1000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6" name="Line 774"/>
            <p:cNvSpPr>
              <a:spLocks noChangeShapeType="1"/>
            </p:cNvSpPr>
            <p:nvPr/>
          </p:nvSpPr>
          <p:spPr bwMode="auto">
            <a:xfrm flipV="1">
              <a:off x="6000750" y="3486150"/>
              <a:ext cx="46038" cy="666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7" name="Line 775"/>
            <p:cNvSpPr>
              <a:spLocks noChangeShapeType="1"/>
            </p:cNvSpPr>
            <p:nvPr/>
          </p:nvSpPr>
          <p:spPr bwMode="auto">
            <a:xfrm>
              <a:off x="6046788" y="3486150"/>
              <a:ext cx="412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8" name="Line 776"/>
            <p:cNvSpPr>
              <a:spLocks noChangeShapeType="1"/>
            </p:cNvSpPr>
            <p:nvPr/>
          </p:nvSpPr>
          <p:spPr bwMode="auto">
            <a:xfrm>
              <a:off x="6088063" y="3487738"/>
              <a:ext cx="42862" cy="698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9" name="Rectangle 777"/>
            <p:cNvSpPr>
              <a:spLocks noChangeArrowheads="1"/>
            </p:cNvSpPr>
            <p:nvPr/>
          </p:nvSpPr>
          <p:spPr bwMode="auto">
            <a:xfrm>
              <a:off x="6194425" y="3703638"/>
              <a:ext cx="41275" cy="825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0" name="Line 778"/>
            <p:cNvSpPr>
              <a:spLocks noChangeShapeType="1"/>
            </p:cNvSpPr>
            <p:nvPr/>
          </p:nvSpPr>
          <p:spPr bwMode="auto">
            <a:xfrm flipV="1">
              <a:off x="6194425" y="3703638"/>
              <a:ext cx="0" cy="82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1" name="Line 779"/>
            <p:cNvSpPr>
              <a:spLocks noChangeShapeType="1"/>
            </p:cNvSpPr>
            <p:nvPr/>
          </p:nvSpPr>
          <p:spPr bwMode="auto">
            <a:xfrm>
              <a:off x="6194425" y="37036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2" name="Line 780"/>
            <p:cNvSpPr>
              <a:spLocks noChangeShapeType="1"/>
            </p:cNvSpPr>
            <p:nvPr/>
          </p:nvSpPr>
          <p:spPr bwMode="auto">
            <a:xfrm>
              <a:off x="6235700" y="3703638"/>
              <a:ext cx="0" cy="82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3" name="Line 781"/>
            <p:cNvSpPr>
              <a:spLocks noChangeShapeType="1"/>
            </p:cNvSpPr>
            <p:nvPr/>
          </p:nvSpPr>
          <p:spPr bwMode="auto">
            <a:xfrm flipH="1">
              <a:off x="61944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4" name="Rectangle 782"/>
            <p:cNvSpPr>
              <a:spLocks noChangeArrowheads="1"/>
            </p:cNvSpPr>
            <p:nvPr/>
          </p:nvSpPr>
          <p:spPr bwMode="auto">
            <a:xfrm>
              <a:off x="6235700" y="3575050"/>
              <a:ext cx="44450" cy="2111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5" name="Line 783"/>
            <p:cNvSpPr>
              <a:spLocks noChangeShapeType="1"/>
            </p:cNvSpPr>
            <p:nvPr/>
          </p:nvSpPr>
          <p:spPr bwMode="auto">
            <a:xfrm flipV="1">
              <a:off x="6235700" y="3575050"/>
              <a:ext cx="0" cy="211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6" name="Line 784"/>
            <p:cNvSpPr>
              <a:spLocks noChangeShapeType="1"/>
            </p:cNvSpPr>
            <p:nvPr/>
          </p:nvSpPr>
          <p:spPr bwMode="auto">
            <a:xfrm>
              <a:off x="6235700" y="3575050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7" name="Line 785"/>
            <p:cNvSpPr>
              <a:spLocks noChangeShapeType="1"/>
            </p:cNvSpPr>
            <p:nvPr/>
          </p:nvSpPr>
          <p:spPr bwMode="auto">
            <a:xfrm>
              <a:off x="6280150" y="3575050"/>
              <a:ext cx="0" cy="211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8" name="Line 786"/>
            <p:cNvSpPr>
              <a:spLocks noChangeShapeType="1"/>
            </p:cNvSpPr>
            <p:nvPr/>
          </p:nvSpPr>
          <p:spPr bwMode="auto">
            <a:xfrm flipH="1">
              <a:off x="623570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9" name="Rectangle 787"/>
            <p:cNvSpPr>
              <a:spLocks noChangeArrowheads="1"/>
            </p:cNvSpPr>
            <p:nvPr/>
          </p:nvSpPr>
          <p:spPr bwMode="auto">
            <a:xfrm>
              <a:off x="6280150" y="3449638"/>
              <a:ext cx="39688" cy="3365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0" name="Line 788"/>
            <p:cNvSpPr>
              <a:spLocks noChangeShapeType="1"/>
            </p:cNvSpPr>
            <p:nvPr/>
          </p:nvSpPr>
          <p:spPr bwMode="auto">
            <a:xfrm flipV="1">
              <a:off x="6280150" y="3449638"/>
              <a:ext cx="0" cy="336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1" name="Line 789"/>
            <p:cNvSpPr>
              <a:spLocks noChangeShapeType="1"/>
            </p:cNvSpPr>
            <p:nvPr/>
          </p:nvSpPr>
          <p:spPr bwMode="auto">
            <a:xfrm>
              <a:off x="6280150" y="344963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2" name="Line 790"/>
            <p:cNvSpPr>
              <a:spLocks noChangeShapeType="1"/>
            </p:cNvSpPr>
            <p:nvPr/>
          </p:nvSpPr>
          <p:spPr bwMode="auto">
            <a:xfrm>
              <a:off x="6319838" y="3449638"/>
              <a:ext cx="0" cy="336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3" name="Line 791"/>
            <p:cNvSpPr>
              <a:spLocks noChangeShapeType="1"/>
            </p:cNvSpPr>
            <p:nvPr/>
          </p:nvSpPr>
          <p:spPr bwMode="auto">
            <a:xfrm flipH="1">
              <a:off x="6280150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4" name="Rectangle 792"/>
            <p:cNvSpPr>
              <a:spLocks noChangeArrowheads="1"/>
            </p:cNvSpPr>
            <p:nvPr/>
          </p:nvSpPr>
          <p:spPr bwMode="auto">
            <a:xfrm>
              <a:off x="6319838" y="2949575"/>
              <a:ext cx="47625" cy="8366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5" name="Line 793"/>
            <p:cNvSpPr>
              <a:spLocks noChangeShapeType="1"/>
            </p:cNvSpPr>
            <p:nvPr/>
          </p:nvSpPr>
          <p:spPr bwMode="auto">
            <a:xfrm flipV="1">
              <a:off x="6319838" y="2949575"/>
              <a:ext cx="0" cy="836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6" name="Line 794"/>
            <p:cNvSpPr>
              <a:spLocks noChangeShapeType="1"/>
            </p:cNvSpPr>
            <p:nvPr/>
          </p:nvSpPr>
          <p:spPr bwMode="auto">
            <a:xfrm>
              <a:off x="6319838" y="2949575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7" name="Line 795"/>
            <p:cNvSpPr>
              <a:spLocks noChangeShapeType="1"/>
            </p:cNvSpPr>
            <p:nvPr/>
          </p:nvSpPr>
          <p:spPr bwMode="auto">
            <a:xfrm>
              <a:off x="6367463" y="2949575"/>
              <a:ext cx="0" cy="836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8" name="Line 796"/>
            <p:cNvSpPr>
              <a:spLocks noChangeShapeType="1"/>
            </p:cNvSpPr>
            <p:nvPr/>
          </p:nvSpPr>
          <p:spPr bwMode="auto">
            <a:xfrm flipH="1">
              <a:off x="6319838" y="37861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9" name="Rectangle 797"/>
            <p:cNvSpPr>
              <a:spLocks noChangeArrowheads="1"/>
            </p:cNvSpPr>
            <p:nvPr/>
          </p:nvSpPr>
          <p:spPr bwMode="auto">
            <a:xfrm>
              <a:off x="6367463" y="3101975"/>
              <a:ext cx="39687" cy="6842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0" name="Line 798"/>
            <p:cNvSpPr>
              <a:spLocks noChangeShapeType="1"/>
            </p:cNvSpPr>
            <p:nvPr/>
          </p:nvSpPr>
          <p:spPr bwMode="auto">
            <a:xfrm flipV="1">
              <a:off x="6367463" y="3101975"/>
              <a:ext cx="0" cy="684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1" name="Line 799"/>
            <p:cNvSpPr>
              <a:spLocks noChangeShapeType="1"/>
            </p:cNvSpPr>
            <p:nvPr/>
          </p:nvSpPr>
          <p:spPr bwMode="auto">
            <a:xfrm>
              <a:off x="6367463" y="3101975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2" name="Line 800"/>
            <p:cNvSpPr>
              <a:spLocks noChangeShapeType="1"/>
            </p:cNvSpPr>
            <p:nvPr/>
          </p:nvSpPr>
          <p:spPr bwMode="auto">
            <a:xfrm>
              <a:off x="6407150" y="3101975"/>
              <a:ext cx="0" cy="6842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3" name="Line 801"/>
            <p:cNvSpPr>
              <a:spLocks noChangeShapeType="1"/>
            </p:cNvSpPr>
            <p:nvPr/>
          </p:nvSpPr>
          <p:spPr bwMode="auto">
            <a:xfrm flipH="1">
              <a:off x="6367463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4" name="Rectangle 802"/>
            <p:cNvSpPr>
              <a:spLocks noChangeArrowheads="1"/>
            </p:cNvSpPr>
            <p:nvPr/>
          </p:nvSpPr>
          <p:spPr bwMode="auto">
            <a:xfrm>
              <a:off x="6407150" y="3128963"/>
              <a:ext cx="44450" cy="6572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5" name="Line 803"/>
            <p:cNvSpPr>
              <a:spLocks noChangeShapeType="1"/>
            </p:cNvSpPr>
            <p:nvPr/>
          </p:nvSpPr>
          <p:spPr bwMode="auto">
            <a:xfrm flipV="1">
              <a:off x="6407150" y="3128963"/>
              <a:ext cx="0" cy="657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6" name="Line 804"/>
            <p:cNvSpPr>
              <a:spLocks noChangeShapeType="1"/>
            </p:cNvSpPr>
            <p:nvPr/>
          </p:nvSpPr>
          <p:spPr bwMode="auto">
            <a:xfrm>
              <a:off x="6407150" y="31289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7" name="Line 805"/>
            <p:cNvSpPr>
              <a:spLocks noChangeShapeType="1"/>
            </p:cNvSpPr>
            <p:nvPr/>
          </p:nvSpPr>
          <p:spPr bwMode="auto">
            <a:xfrm>
              <a:off x="6451600" y="3128963"/>
              <a:ext cx="0" cy="657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8" name="Line 806"/>
            <p:cNvSpPr>
              <a:spLocks noChangeShapeType="1"/>
            </p:cNvSpPr>
            <p:nvPr/>
          </p:nvSpPr>
          <p:spPr bwMode="auto">
            <a:xfrm flipH="1">
              <a:off x="6407150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9" name="Rectangle 807"/>
            <p:cNvSpPr>
              <a:spLocks noChangeArrowheads="1"/>
            </p:cNvSpPr>
            <p:nvPr/>
          </p:nvSpPr>
          <p:spPr bwMode="auto">
            <a:xfrm>
              <a:off x="6451600" y="3236913"/>
              <a:ext cx="41275" cy="549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0" name="Line 808"/>
            <p:cNvSpPr>
              <a:spLocks noChangeShapeType="1"/>
            </p:cNvSpPr>
            <p:nvPr/>
          </p:nvSpPr>
          <p:spPr bwMode="auto">
            <a:xfrm flipV="1">
              <a:off x="6451600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1" name="Line 809"/>
            <p:cNvSpPr>
              <a:spLocks noChangeShapeType="1"/>
            </p:cNvSpPr>
            <p:nvPr/>
          </p:nvSpPr>
          <p:spPr bwMode="auto">
            <a:xfrm>
              <a:off x="6451600" y="32369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3" name="Line 811"/>
            <p:cNvSpPr>
              <a:spLocks noChangeShapeType="1"/>
            </p:cNvSpPr>
            <p:nvPr/>
          </p:nvSpPr>
          <p:spPr bwMode="auto">
            <a:xfrm>
              <a:off x="6492875" y="3236913"/>
              <a:ext cx="0" cy="549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4" name="Line 812"/>
            <p:cNvSpPr>
              <a:spLocks noChangeShapeType="1"/>
            </p:cNvSpPr>
            <p:nvPr/>
          </p:nvSpPr>
          <p:spPr bwMode="auto">
            <a:xfrm flipH="1">
              <a:off x="645160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5" name="Line 813"/>
            <p:cNvSpPr>
              <a:spLocks noChangeShapeType="1"/>
            </p:cNvSpPr>
            <p:nvPr/>
          </p:nvSpPr>
          <p:spPr bwMode="auto">
            <a:xfrm flipV="1">
              <a:off x="6472238" y="3136900"/>
              <a:ext cx="0" cy="19843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6" name="Line 814"/>
            <p:cNvSpPr>
              <a:spLocks noChangeShapeType="1"/>
            </p:cNvSpPr>
            <p:nvPr/>
          </p:nvSpPr>
          <p:spPr bwMode="auto">
            <a:xfrm flipV="1">
              <a:off x="6427788" y="3044825"/>
              <a:ext cx="0" cy="1714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7" name="Line 815"/>
            <p:cNvSpPr>
              <a:spLocks noChangeShapeType="1"/>
            </p:cNvSpPr>
            <p:nvPr/>
          </p:nvSpPr>
          <p:spPr bwMode="auto">
            <a:xfrm flipV="1">
              <a:off x="6386513" y="2957513"/>
              <a:ext cx="0" cy="2873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8" name="Line 816"/>
            <p:cNvSpPr>
              <a:spLocks noChangeShapeType="1"/>
            </p:cNvSpPr>
            <p:nvPr/>
          </p:nvSpPr>
          <p:spPr bwMode="auto">
            <a:xfrm flipV="1">
              <a:off x="6343650" y="2855913"/>
              <a:ext cx="0" cy="1920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9" name="Line 817"/>
            <p:cNvSpPr>
              <a:spLocks noChangeShapeType="1"/>
            </p:cNvSpPr>
            <p:nvPr/>
          </p:nvSpPr>
          <p:spPr bwMode="auto">
            <a:xfrm flipV="1">
              <a:off x="6300788" y="3321050"/>
              <a:ext cx="0" cy="2587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0" name="Line 818"/>
            <p:cNvSpPr>
              <a:spLocks noChangeShapeType="1"/>
            </p:cNvSpPr>
            <p:nvPr/>
          </p:nvSpPr>
          <p:spPr bwMode="auto">
            <a:xfrm flipV="1">
              <a:off x="6256338" y="3354388"/>
              <a:ext cx="0" cy="4413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" name="Line 819"/>
            <p:cNvSpPr>
              <a:spLocks noChangeShapeType="1"/>
            </p:cNvSpPr>
            <p:nvPr/>
          </p:nvSpPr>
          <p:spPr bwMode="auto">
            <a:xfrm flipV="1">
              <a:off x="6215063" y="3665538"/>
              <a:ext cx="0" cy="762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" name="Line 820"/>
            <p:cNvSpPr>
              <a:spLocks noChangeShapeType="1"/>
            </p:cNvSpPr>
            <p:nvPr/>
          </p:nvSpPr>
          <p:spPr bwMode="auto">
            <a:xfrm flipV="1">
              <a:off x="6215063" y="3627438"/>
              <a:ext cx="41275" cy="1127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" name="Line 821"/>
            <p:cNvSpPr>
              <a:spLocks noChangeShapeType="1"/>
            </p:cNvSpPr>
            <p:nvPr/>
          </p:nvSpPr>
          <p:spPr bwMode="auto">
            <a:xfrm flipV="1">
              <a:off x="6256338" y="3436938"/>
              <a:ext cx="44450" cy="1905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" name="Line 822"/>
            <p:cNvSpPr>
              <a:spLocks noChangeShapeType="1"/>
            </p:cNvSpPr>
            <p:nvPr/>
          </p:nvSpPr>
          <p:spPr bwMode="auto">
            <a:xfrm flipV="1">
              <a:off x="6300788" y="3248025"/>
              <a:ext cx="42862" cy="18891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" name="Line 823"/>
            <p:cNvSpPr>
              <a:spLocks noChangeShapeType="1"/>
            </p:cNvSpPr>
            <p:nvPr/>
          </p:nvSpPr>
          <p:spPr bwMode="auto">
            <a:xfrm flipV="1">
              <a:off x="6343650" y="3141663"/>
              <a:ext cx="42863" cy="1063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" name="Line 824"/>
            <p:cNvSpPr>
              <a:spLocks noChangeShapeType="1"/>
            </p:cNvSpPr>
            <p:nvPr/>
          </p:nvSpPr>
          <p:spPr bwMode="auto">
            <a:xfrm>
              <a:off x="6386513" y="3141663"/>
              <a:ext cx="412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" name="Line 825"/>
            <p:cNvSpPr>
              <a:spLocks noChangeShapeType="1"/>
            </p:cNvSpPr>
            <p:nvPr/>
          </p:nvSpPr>
          <p:spPr bwMode="auto">
            <a:xfrm>
              <a:off x="6427788" y="3148013"/>
              <a:ext cx="44450" cy="1127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" name="Rectangle 826"/>
            <p:cNvSpPr>
              <a:spLocks noChangeArrowheads="1"/>
            </p:cNvSpPr>
            <p:nvPr/>
          </p:nvSpPr>
          <p:spPr bwMode="auto">
            <a:xfrm>
              <a:off x="6535738" y="3633788"/>
              <a:ext cx="41275" cy="1524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" name="Line 827"/>
            <p:cNvSpPr>
              <a:spLocks noChangeShapeType="1"/>
            </p:cNvSpPr>
            <p:nvPr/>
          </p:nvSpPr>
          <p:spPr bwMode="auto">
            <a:xfrm flipV="1">
              <a:off x="6535738" y="3633788"/>
              <a:ext cx="0" cy="152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" name="Line 828"/>
            <p:cNvSpPr>
              <a:spLocks noChangeShapeType="1"/>
            </p:cNvSpPr>
            <p:nvPr/>
          </p:nvSpPr>
          <p:spPr bwMode="auto">
            <a:xfrm>
              <a:off x="6535738" y="36337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" name="Line 829"/>
            <p:cNvSpPr>
              <a:spLocks noChangeShapeType="1"/>
            </p:cNvSpPr>
            <p:nvPr/>
          </p:nvSpPr>
          <p:spPr bwMode="auto">
            <a:xfrm>
              <a:off x="6577013" y="3633788"/>
              <a:ext cx="0" cy="152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" name="Line 830"/>
            <p:cNvSpPr>
              <a:spLocks noChangeShapeType="1"/>
            </p:cNvSpPr>
            <p:nvPr/>
          </p:nvSpPr>
          <p:spPr bwMode="auto">
            <a:xfrm flipH="1">
              <a:off x="653573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" name="Rectangle 831"/>
            <p:cNvSpPr>
              <a:spLocks noChangeArrowheads="1"/>
            </p:cNvSpPr>
            <p:nvPr/>
          </p:nvSpPr>
          <p:spPr bwMode="auto">
            <a:xfrm>
              <a:off x="6577013" y="3373438"/>
              <a:ext cx="42862" cy="412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" name="Line 832"/>
            <p:cNvSpPr>
              <a:spLocks noChangeShapeType="1"/>
            </p:cNvSpPr>
            <p:nvPr/>
          </p:nvSpPr>
          <p:spPr bwMode="auto">
            <a:xfrm flipV="1">
              <a:off x="6577013" y="3373438"/>
              <a:ext cx="0" cy="412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" name="Line 833"/>
            <p:cNvSpPr>
              <a:spLocks noChangeShapeType="1"/>
            </p:cNvSpPr>
            <p:nvPr/>
          </p:nvSpPr>
          <p:spPr bwMode="auto">
            <a:xfrm>
              <a:off x="6577013" y="337343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6" name="Line 834"/>
            <p:cNvSpPr>
              <a:spLocks noChangeShapeType="1"/>
            </p:cNvSpPr>
            <p:nvPr/>
          </p:nvSpPr>
          <p:spPr bwMode="auto">
            <a:xfrm>
              <a:off x="6619875" y="3373438"/>
              <a:ext cx="0" cy="412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7" name="Line 835"/>
            <p:cNvSpPr>
              <a:spLocks noChangeShapeType="1"/>
            </p:cNvSpPr>
            <p:nvPr/>
          </p:nvSpPr>
          <p:spPr bwMode="auto">
            <a:xfrm flipH="1">
              <a:off x="657701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8" name="Rectangle 836"/>
            <p:cNvSpPr>
              <a:spLocks noChangeArrowheads="1"/>
            </p:cNvSpPr>
            <p:nvPr/>
          </p:nvSpPr>
          <p:spPr bwMode="auto">
            <a:xfrm>
              <a:off x="6619875" y="2865438"/>
              <a:ext cx="44450" cy="920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" name="Line 837"/>
            <p:cNvSpPr>
              <a:spLocks noChangeShapeType="1"/>
            </p:cNvSpPr>
            <p:nvPr/>
          </p:nvSpPr>
          <p:spPr bwMode="auto">
            <a:xfrm flipV="1">
              <a:off x="6619875" y="2865438"/>
              <a:ext cx="0" cy="920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0" name="Line 838"/>
            <p:cNvSpPr>
              <a:spLocks noChangeShapeType="1"/>
            </p:cNvSpPr>
            <p:nvPr/>
          </p:nvSpPr>
          <p:spPr bwMode="auto">
            <a:xfrm>
              <a:off x="6619875" y="286543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1" name="Line 839"/>
            <p:cNvSpPr>
              <a:spLocks noChangeShapeType="1"/>
            </p:cNvSpPr>
            <p:nvPr/>
          </p:nvSpPr>
          <p:spPr bwMode="auto">
            <a:xfrm>
              <a:off x="6664325" y="2865438"/>
              <a:ext cx="0" cy="920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2" name="Line 840"/>
            <p:cNvSpPr>
              <a:spLocks noChangeShapeType="1"/>
            </p:cNvSpPr>
            <p:nvPr/>
          </p:nvSpPr>
          <p:spPr bwMode="auto">
            <a:xfrm flipH="1">
              <a:off x="66198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3" name="Rectangle 841"/>
            <p:cNvSpPr>
              <a:spLocks noChangeArrowheads="1"/>
            </p:cNvSpPr>
            <p:nvPr/>
          </p:nvSpPr>
          <p:spPr bwMode="auto">
            <a:xfrm>
              <a:off x="6664325" y="2770188"/>
              <a:ext cx="41275" cy="1016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4" name="Line 842"/>
            <p:cNvSpPr>
              <a:spLocks noChangeShapeType="1"/>
            </p:cNvSpPr>
            <p:nvPr/>
          </p:nvSpPr>
          <p:spPr bwMode="auto">
            <a:xfrm flipV="1">
              <a:off x="6664325" y="2770188"/>
              <a:ext cx="0" cy="1016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5" name="Line 843"/>
            <p:cNvSpPr>
              <a:spLocks noChangeShapeType="1"/>
            </p:cNvSpPr>
            <p:nvPr/>
          </p:nvSpPr>
          <p:spPr bwMode="auto">
            <a:xfrm>
              <a:off x="6664325" y="2770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6" name="Line 844"/>
            <p:cNvSpPr>
              <a:spLocks noChangeShapeType="1"/>
            </p:cNvSpPr>
            <p:nvPr/>
          </p:nvSpPr>
          <p:spPr bwMode="auto">
            <a:xfrm>
              <a:off x="6705600" y="2770188"/>
              <a:ext cx="0" cy="10160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7" name="Line 845"/>
            <p:cNvSpPr>
              <a:spLocks noChangeShapeType="1"/>
            </p:cNvSpPr>
            <p:nvPr/>
          </p:nvSpPr>
          <p:spPr bwMode="auto">
            <a:xfrm flipH="1">
              <a:off x="66643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8" name="Rectangle 846"/>
            <p:cNvSpPr>
              <a:spLocks noChangeArrowheads="1"/>
            </p:cNvSpPr>
            <p:nvPr/>
          </p:nvSpPr>
          <p:spPr bwMode="auto">
            <a:xfrm>
              <a:off x="6705600" y="3208338"/>
              <a:ext cx="42863" cy="5778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9" name="Line 847"/>
            <p:cNvSpPr>
              <a:spLocks noChangeShapeType="1"/>
            </p:cNvSpPr>
            <p:nvPr/>
          </p:nvSpPr>
          <p:spPr bwMode="auto">
            <a:xfrm flipV="1">
              <a:off x="6705600" y="3208338"/>
              <a:ext cx="0" cy="5778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0" name="Line 848"/>
            <p:cNvSpPr>
              <a:spLocks noChangeShapeType="1"/>
            </p:cNvSpPr>
            <p:nvPr/>
          </p:nvSpPr>
          <p:spPr bwMode="auto">
            <a:xfrm>
              <a:off x="6705600" y="320833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1" name="Line 849"/>
            <p:cNvSpPr>
              <a:spLocks noChangeShapeType="1"/>
            </p:cNvSpPr>
            <p:nvPr/>
          </p:nvSpPr>
          <p:spPr bwMode="auto">
            <a:xfrm>
              <a:off x="6748463" y="3208338"/>
              <a:ext cx="0" cy="5778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2" name="Line 850"/>
            <p:cNvSpPr>
              <a:spLocks noChangeShapeType="1"/>
            </p:cNvSpPr>
            <p:nvPr/>
          </p:nvSpPr>
          <p:spPr bwMode="auto">
            <a:xfrm flipH="1">
              <a:off x="67056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3" name="Rectangle 851"/>
            <p:cNvSpPr>
              <a:spLocks noChangeArrowheads="1"/>
            </p:cNvSpPr>
            <p:nvPr/>
          </p:nvSpPr>
          <p:spPr bwMode="auto">
            <a:xfrm>
              <a:off x="6748463" y="2889250"/>
              <a:ext cx="41275" cy="8969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" name="Line 852"/>
            <p:cNvSpPr>
              <a:spLocks noChangeShapeType="1"/>
            </p:cNvSpPr>
            <p:nvPr/>
          </p:nvSpPr>
          <p:spPr bwMode="auto">
            <a:xfrm flipV="1">
              <a:off x="6748463" y="2889250"/>
              <a:ext cx="0" cy="896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5" name="Line 853"/>
            <p:cNvSpPr>
              <a:spLocks noChangeShapeType="1"/>
            </p:cNvSpPr>
            <p:nvPr/>
          </p:nvSpPr>
          <p:spPr bwMode="auto">
            <a:xfrm>
              <a:off x="6748463" y="28892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6" name="Line 854"/>
            <p:cNvSpPr>
              <a:spLocks noChangeShapeType="1"/>
            </p:cNvSpPr>
            <p:nvPr/>
          </p:nvSpPr>
          <p:spPr bwMode="auto">
            <a:xfrm>
              <a:off x="6789738" y="2889250"/>
              <a:ext cx="0" cy="896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7" name="Line 855"/>
            <p:cNvSpPr>
              <a:spLocks noChangeShapeType="1"/>
            </p:cNvSpPr>
            <p:nvPr/>
          </p:nvSpPr>
          <p:spPr bwMode="auto">
            <a:xfrm flipH="1">
              <a:off x="67484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8" name="Rectangle 856"/>
            <p:cNvSpPr>
              <a:spLocks noChangeArrowheads="1"/>
            </p:cNvSpPr>
            <p:nvPr/>
          </p:nvSpPr>
          <p:spPr bwMode="auto">
            <a:xfrm>
              <a:off x="6789738" y="2781300"/>
              <a:ext cx="42862" cy="10048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9" name="Line 857"/>
            <p:cNvSpPr>
              <a:spLocks noChangeShapeType="1"/>
            </p:cNvSpPr>
            <p:nvPr/>
          </p:nvSpPr>
          <p:spPr bwMode="auto">
            <a:xfrm flipV="1">
              <a:off x="6789738" y="2781300"/>
              <a:ext cx="0" cy="10048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0" name="Line 858"/>
            <p:cNvSpPr>
              <a:spLocks noChangeShapeType="1"/>
            </p:cNvSpPr>
            <p:nvPr/>
          </p:nvSpPr>
          <p:spPr bwMode="auto">
            <a:xfrm>
              <a:off x="6789738" y="278130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1" name="Line 859"/>
            <p:cNvSpPr>
              <a:spLocks noChangeShapeType="1"/>
            </p:cNvSpPr>
            <p:nvPr/>
          </p:nvSpPr>
          <p:spPr bwMode="auto">
            <a:xfrm>
              <a:off x="6832600" y="2781300"/>
              <a:ext cx="0" cy="10048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2" name="Line 860"/>
            <p:cNvSpPr>
              <a:spLocks noChangeShapeType="1"/>
            </p:cNvSpPr>
            <p:nvPr/>
          </p:nvSpPr>
          <p:spPr bwMode="auto">
            <a:xfrm flipH="1">
              <a:off x="6789738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3" name="Line 861"/>
            <p:cNvSpPr>
              <a:spLocks noChangeShapeType="1"/>
            </p:cNvSpPr>
            <p:nvPr/>
          </p:nvSpPr>
          <p:spPr bwMode="auto">
            <a:xfrm flipV="1">
              <a:off x="6811963" y="2538413"/>
              <a:ext cx="0" cy="4810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4" name="Line 862"/>
            <p:cNvSpPr>
              <a:spLocks noChangeShapeType="1"/>
            </p:cNvSpPr>
            <p:nvPr/>
          </p:nvSpPr>
          <p:spPr bwMode="auto">
            <a:xfrm flipV="1">
              <a:off x="6769100" y="2790825"/>
              <a:ext cx="0" cy="1952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5" name="Line 863"/>
            <p:cNvSpPr>
              <a:spLocks noChangeShapeType="1"/>
            </p:cNvSpPr>
            <p:nvPr/>
          </p:nvSpPr>
          <p:spPr bwMode="auto">
            <a:xfrm flipV="1">
              <a:off x="6727825" y="3035300"/>
              <a:ext cx="0" cy="3524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6" name="Line 864"/>
            <p:cNvSpPr>
              <a:spLocks noChangeShapeType="1"/>
            </p:cNvSpPr>
            <p:nvPr/>
          </p:nvSpPr>
          <p:spPr bwMode="auto">
            <a:xfrm flipV="1">
              <a:off x="6684963" y="2576513"/>
              <a:ext cx="0" cy="3921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7" name="Line 865"/>
            <p:cNvSpPr>
              <a:spLocks noChangeShapeType="1"/>
            </p:cNvSpPr>
            <p:nvPr/>
          </p:nvSpPr>
          <p:spPr bwMode="auto">
            <a:xfrm flipV="1">
              <a:off x="6643688" y="2765425"/>
              <a:ext cx="0" cy="2000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8" name="Line 866"/>
            <p:cNvSpPr>
              <a:spLocks noChangeShapeType="1"/>
            </p:cNvSpPr>
            <p:nvPr/>
          </p:nvSpPr>
          <p:spPr bwMode="auto">
            <a:xfrm flipV="1">
              <a:off x="6597650" y="3308350"/>
              <a:ext cx="0" cy="1317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9" name="Line 867"/>
            <p:cNvSpPr>
              <a:spLocks noChangeShapeType="1"/>
            </p:cNvSpPr>
            <p:nvPr/>
          </p:nvSpPr>
          <p:spPr bwMode="auto">
            <a:xfrm flipV="1">
              <a:off x="6556375" y="3560763"/>
              <a:ext cx="0" cy="1476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0" name="Line 868"/>
            <p:cNvSpPr>
              <a:spLocks noChangeShapeType="1"/>
            </p:cNvSpPr>
            <p:nvPr/>
          </p:nvSpPr>
          <p:spPr bwMode="auto">
            <a:xfrm flipV="1">
              <a:off x="6556375" y="3475038"/>
              <a:ext cx="41275" cy="2079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1" name="Line 869"/>
            <p:cNvSpPr>
              <a:spLocks noChangeShapeType="1"/>
            </p:cNvSpPr>
            <p:nvPr/>
          </p:nvSpPr>
          <p:spPr bwMode="auto">
            <a:xfrm flipV="1">
              <a:off x="6597650" y="3190875"/>
              <a:ext cx="46038" cy="2841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" name="Line 870"/>
            <p:cNvSpPr>
              <a:spLocks noChangeShapeType="1"/>
            </p:cNvSpPr>
            <p:nvPr/>
          </p:nvSpPr>
          <p:spPr bwMode="auto">
            <a:xfrm flipV="1">
              <a:off x="6643688" y="2990850"/>
              <a:ext cx="41275" cy="2000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3" name="Line 871"/>
            <p:cNvSpPr>
              <a:spLocks noChangeShapeType="1"/>
            </p:cNvSpPr>
            <p:nvPr/>
          </p:nvSpPr>
          <p:spPr bwMode="auto">
            <a:xfrm flipV="1">
              <a:off x="6684963" y="2927350"/>
              <a:ext cx="42862" cy="635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4" name="Line 872"/>
            <p:cNvSpPr>
              <a:spLocks noChangeShapeType="1"/>
            </p:cNvSpPr>
            <p:nvPr/>
          </p:nvSpPr>
          <p:spPr bwMode="auto">
            <a:xfrm>
              <a:off x="6727825" y="2927350"/>
              <a:ext cx="412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5" name="Line 873"/>
            <p:cNvSpPr>
              <a:spLocks noChangeShapeType="1"/>
            </p:cNvSpPr>
            <p:nvPr/>
          </p:nvSpPr>
          <p:spPr bwMode="auto">
            <a:xfrm>
              <a:off x="6769100" y="2928938"/>
              <a:ext cx="42863" cy="7302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6" name="Rectangle 874"/>
            <p:cNvSpPr>
              <a:spLocks noChangeArrowheads="1"/>
            </p:cNvSpPr>
            <p:nvPr/>
          </p:nvSpPr>
          <p:spPr bwMode="auto">
            <a:xfrm>
              <a:off x="6873875" y="3762375"/>
              <a:ext cx="44450" cy="238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7" name="Line 875"/>
            <p:cNvSpPr>
              <a:spLocks noChangeShapeType="1"/>
            </p:cNvSpPr>
            <p:nvPr/>
          </p:nvSpPr>
          <p:spPr bwMode="auto">
            <a:xfrm flipV="1">
              <a:off x="6873875" y="3762375"/>
              <a:ext cx="0" cy="238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8" name="Line 876"/>
            <p:cNvSpPr>
              <a:spLocks noChangeShapeType="1"/>
            </p:cNvSpPr>
            <p:nvPr/>
          </p:nvSpPr>
          <p:spPr bwMode="auto">
            <a:xfrm>
              <a:off x="6873875" y="3762375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9" name="Line 877"/>
            <p:cNvSpPr>
              <a:spLocks noChangeShapeType="1"/>
            </p:cNvSpPr>
            <p:nvPr/>
          </p:nvSpPr>
          <p:spPr bwMode="auto">
            <a:xfrm>
              <a:off x="6918325" y="3762375"/>
              <a:ext cx="0" cy="238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0" name="Line 878"/>
            <p:cNvSpPr>
              <a:spLocks noChangeShapeType="1"/>
            </p:cNvSpPr>
            <p:nvPr/>
          </p:nvSpPr>
          <p:spPr bwMode="auto">
            <a:xfrm flipH="1">
              <a:off x="68738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1" name="Rectangle 879"/>
            <p:cNvSpPr>
              <a:spLocks noChangeArrowheads="1"/>
            </p:cNvSpPr>
            <p:nvPr/>
          </p:nvSpPr>
          <p:spPr bwMode="auto">
            <a:xfrm>
              <a:off x="6918325" y="3594100"/>
              <a:ext cx="39688" cy="1920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2" name="Line 880"/>
            <p:cNvSpPr>
              <a:spLocks noChangeShapeType="1"/>
            </p:cNvSpPr>
            <p:nvPr/>
          </p:nvSpPr>
          <p:spPr bwMode="auto">
            <a:xfrm flipV="1">
              <a:off x="6918325" y="3594100"/>
              <a:ext cx="0" cy="192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3" name="Line 881"/>
            <p:cNvSpPr>
              <a:spLocks noChangeShapeType="1"/>
            </p:cNvSpPr>
            <p:nvPr/>
          </p:nvSpPr>
          <p:spPr bwMode="auto">
            <a:xfrm>
              <a:off x="6918325" y="3594100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4" name="Line 882"/>
            <p:cNvSpPr>
              <a:spLocks noChangeShapeType="1"/>
            </p:cNvSpPr>
            <p:nvPr/>
          </p:nvSpPr>
          <p:spPr bwMode="auto">
            <a:xfrm>
              <a:off x="6958013" y="3594100"/>
              <a:ext cx="0" cy="192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5" name="Line 883"/>
            <p:cNvSpPr>
              <a:spLocks noChangeShapeType="1"/>
            </p:cNvSpPr>
            <p:nvPr/>
          </p:nvSpPr>
          <p:spPr bwMode="auto">
            <a:xfrm flipH="1">
              <a:off x="6918325" y="3786188"/>
              <a:ext cx="396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6" name="Rectangle 884"/>
            <p:cNvSpPr>
              <a:spLocks noChangeArrowheads="1"/>
            </p:cNvSpPr>
            <p:nvPr/>
          </p:nvSpPr>
          <p:spPr bwMode="auto">
            <a:xfrm>
              <a:off x="6958013" y="2630488"/>
              <a:ext cx="47625" cy="1155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7" name="Line 885"/>
            <p:cNvSpPr>
              <a:spLocks noChangeShapeType="1"/>
            </p:cNvSpPr>
            <p:nvPr/>
          </p:nvSpPr>
          <p:spPr bwMode="auto">
            <a:xfrm flipV="1">
              <a:off x="6958013" y="2630488"/>
              <a:ext cx="0" cy="1155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8" name="Line 886"/>
            <p:cNvSpPr>
              <a:spLocks noChangeShapeType="1"/>
            </p:cNvSpPr>
            <p:nvPr/>
          </p:nvSpPr>
          <p:spPr bwMode="auto">
            <a:xfrm>
              <a:off x="6958013" y="26304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9" name="Line 887"/>
            <p:cNvSpPr>
              <a:spLocks noChangeShapeType="1"/>
            </p:cNvSpPr>
            <p:nvPr/>
          </p:nvSpPr>
          <p:spPr bwMode="auto">
            <a:xfrm>
              <a:off x="7005638" y="2630488"/>
              <a:ext cx="0" cy="1155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0" name="Line 888"/>
            <p:cNvSpPr>
              <a:spLocks noChangeShapeType="1"/>
            </p:cNvSpPr>
            <p:nvPr/>
          </p:nvSpPr>
          <p:spPr bwMode="auto">
            <a:xfrm flipH="1">
              <a:off x="6958013" y="3786188"/>
              <a:ext cx="476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1" name="Rectangle 889"/>
            <p:cNvSpPr>
              <a:spLocks noChangeArrowheads="1"/>
            </p:cNvSpPr>
            <p:nvPr/>
          </p:nvSpPr>
          <p:spPr bwMode="auto">
            <a:xfrm>
              <a:off x="7005638" y="3111500"/>
              <a:ext cx="39687" cy="6746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2" name="Line 890"/>
            <p:cNvSpPr>
              <a:spLocks noChangeShapeType="1"/>
            </p:cNvSpPr>
            <p:nvPr/>
          </p:nvSpPr>
          <p:spPr bwMode="auto">
            <a:xfrm flipV="1">
              <a:off x="7005638" y="3111500"/>
              <a:ext cx="0" cy="6746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3" name="Line 891"/>
            <p:cNvSpPr>
              <a:spLocks noChangeShapeType="1"/>
            </p:cNvSpPr>
            <p:nvPr/>
          </p:nvSpPr>
          <p:spPr bwMode="auto">
            <a:xfrm>
              <a:off x="7005638" y="3111500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4" name="Line 892"/>
            <p:cNvSpPr>
              <a:spLocks noChangeShapeType="1"/>
            </p:cNvSpPr>
            <p:nvPr/>
          </p:nvSpPr>
          <p:spPr bwMode="auto">
            <a:xfrm>
              <a:off x="7045325" y="3111500"/>
              <a:ext cx="0" cy="6746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5" name="Line 893"/>
            <p:cNvSpPr>
              <a:spLocks noChangeShapeType="1"/>
            </p:cNvSpPr>
            <p:nvPr/>
          </p:nvSpPr>
          <p:spPr bwMode="auto">
            <a:xfrm flipH="1">
              <a:off x="7005638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6" name="Rectangle 894"/>
            <p:cNvSpPr>
              <a:spLocks noChangeArrowheads="1"/>
            </p:cNvSpPr>
            <p:nvPr/>
          </p:nvSpPr>
          <p:spPr bwMode="auto">
            <a:xfrm>
              <a:off x="7045325" y="2998788"/>
              <a:ext cx="44450" cy="7874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7" name="Line 895"/>
            <p:cNvSpPr>
              <a:spLocks noChangeShapeType="1"/>
            </p:cNvSpPr>
            <p:nvPr/>
          </p:nvSpPr>
          <p:spPr bwMode="auto">
            <a:xfrm flipV="1">
              <a:off x="7045325" y="2998788"/>
              <a:ext cx="0" cy="787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8" name="Line 896"/>
            <p:cNvSpPr>
              <a:spLocks noChangeShapeType="1"/>
            </p:cNvSpPr>
            <p:nvPr/>
          </p:nvSpPr>
          <p:spPr bwMode="auto">
            <a:xfrm>
              <a:off x="7045325" y="29987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9" name="Line 897"/>
            <p:cNvSpPr>
              <a:spLocks noChangeShapeType="1"/>
            </p:cNvSpPr>
            <p:nvPr/>
          </p:nvSpPr>
          <p:spPr bwMode="auto">
            <a:xfrm>
              <a:off x="7089775" y="2998788"/>
              <a:ext cx="0" cy="787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0" name="Line 898"/>
            <p:cNvSpPr>
              <a:spLocks noChangeShapeType="1"/>
            </p:cNvSpPr>
            <p:nvPr/>
          </p:nvSpPr>
          <p:spPr bwMode="auto">
            <a:xfrm flipH="1">
              <a:off x="704532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1" name="Rectangle 899"/>
            <p:cNvSpPr>
              <a:spLocks noChangeArrowheads="1"/>
            </p:cNvSpPr>
            <p:nvPr/>
          </p:nvSpPr>
          <p:spPr bwMode="auto">
            <a:xfrm>
              <a:off x="7089775" y="3060700"/>
              <a:ext cx="41275" cy="7254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2" name="Line 900"/>
            <p:cNvSpPr>
              <a:spLocks noChangeShapeType="1"/>
            </p:cNvSpPr>
            <p:nvPr/>
          </p:nvSpPr>
          <p:spPr bwMode="auto">
            <a:xfrm flipV="1">
              <a:off x="7089775" y="3060700"/>
              <a:ext cx="0" cy="725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3" name="Line 901"/>
            <p:cNvSpPr>
              <a:spLocks noChangeShapeType="1"/>
            </p:cNvSpPr>
            <p:nvPr/>
          </p:nvSpPr>
          <p:spPr bwMode="auto">
            <a:xfrm>
              <a:off x="7089775" y="30607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4" name="Line 902"/>
            <p:cNvSpPr>
              <a:spLocks noChangeShapeType="1"/>
            </p:cNvSpPr>
            <p:nvPr/>
          </p:nvSpPr>
          <p:spPr bwMode="auto">
            <a:xfrm>
              <a:off x="7131050" y="3060700"/>
              <a:ext cx="0" cy="725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5" name="Line 903"/>
            <p:cNvSpPr>
              <a:spLocks noChangeShapeType="1"/>
            </p:cNvSpPr>
            <p:nvPr/>
          </p:nvSpPr>
          <p:spPr bwMode="auto">
            <a:xfrm flipH="1">
              <a:off x="70897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6" name="Rectangle 904"/>
            <p:cNvSpPr>
              <a:spLocks noChangeArrowheads="1"/>
            </p:cNvSpPr>
            <p:nvPr/>
          </p:nvSpPr>
          <p:spPr bwMode="auto">
            <a:xfrm>
              <a:off x="7131050" y="3009900"/>
              <a:ext cx="42863" cy="776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7" name="Line 905"/>
            <p:cNvSpPr>
              <a:spLocks noChangeShapeType="1"/>
            </p:cNvSpPr>
            <p:nvPr/>
          </p:nvSpPr>
          <p:spPr bwMode="auto">
            <a:xfrm flipV="1">
              <a:off x="7131050" y="3009900"/>
              <a:ext cx="0" cy="7762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8" name="Line 906"/>
            <p:cNvSpPr>
              <a:spLocks noChangeShapeType="1"/>
            </p:cNvSpPr>
            <p:nvPr/>
          </p:nvSpPr>
          <p:spPr bwMode="auto">
            <a:xfrm>
              <a:off x="7131050" y="3009900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9" name="Line 907"/>
            <p:cNvSpPr>
              <a:spLocks noChangeShapeType="1"/>
            </p:cNvSpPr>
            <p:nvPr/>
          </p:nvSpPr>
          <p:spPr bwMode="auto">
            <a:xfrm>
              <a:off x="7173913" y="3009900"/>
              <a:ext cx="0" cy="7762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0" name="Line 908"/>
            <p:cNvSpPr>
              <a:spLocks noChangeShapeType="1"/>
            </p:cNvSpPr>
            <p:nvPr/>
          </p:nvSpPr>
          <p:spPr bwMode="auto">
            <a:xfrm flipH="1">
              <a:off x="71310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1" name="Line 909"/>
            <p:cNvSpPr>
              <a:spLocks noChangeShapeType="1"/>
            </p:cNvSpPr>
            <p:nvPr/>
          </p:nvSpPr>
          <p:spPr bwMode="auto">
            <a:xfrm flipV="1">
              <a:off x="7153275" y="2868613"/>
              <a:ext cx="0" cy="2841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2" name="Line 910"/>
            <p:cNvSpPr>
              <a:spLocks noChangeShapeType="1"/>
            </p:cNvSpPr>
            <p:nvPr/>
          </p:nvSpPr>
          <p:spPr bwMode="auto">
            <a:xfrm flipV="1">
              <a:off x="7110413" y="2916238"/>
              <a:ext cx="0" cy="2905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3" name="Line 911"/>
            <p:cNvSpPr>
              <a:spLocks noChangeShapeType="1"/>
            </p:cNvSpPr>
            <p:nvPr/>
          </p:nvSpPr>
          <p:spPr bwMode="auto">
            <a:xfrm flipV="1">
              <a:off x="7069138" y="2852738"/>
              <a:ext cx="0" cy="2921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4" name="Line 912"/>
            <p:cNvSpPr>
              <a:spLocks noChangeShapeType="1"/>
            </p:cNvSpPr>
            <p:nvPr/>
          </p:nvSpPr>
          <p:spPr bwMode="auto">
            <a:xfrm flipV="1">
              <a:off x="7024688" y="3062288"/>
              <a:ext cx="0" cy="952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5" name="Line 913"/>
            <p:cNvSpPr>
              <a:spLocks noChangeShapeType="1"/>
            </p:cNvSpPr>
            <p:nvPr/>
          </p:nvSpPr>
          <p:spPr bwMode="auto">
            <a:xfrm flipV="1">
              <a:off x="6985000" y="2540000"/>
              <a:ext cx="0" cy="1825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6" name="Line 914"/>
            <p:cNvSpPr>
              <a:spLocks noChangeShapeType="1"/>
            </p:cNvSpPr>
            <p:nvPr/>
          </p:nvSpPr>
          <p:spPr bwMode="auto">
            <a:xfrm flipV="1">
              <a:off x="6938963" y="3554413"/>
              <a:ext cx="0" cy="730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7" name="Line 915"/>
            <p:cNvSpPr>
              <a:spLocks noChangeShapeType="1"/>
            </p:cNvSpPr>
            <p:nvPr/>
          </p:nvSpPr>
          <p:spPr bwMode="auto">
            <a:xfrm flipV="1">
              <a:off x="6897688" y="3644900"/>
              <a:ext cx="0" cy="2381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8" name="Line 916"/>
            <p:cNvSpPr>
              <a:spLocks noChangeShapeType="1"/>
            </p:cNvSpPr>
            <p:nvPr/>
          </p:nvSpPr>
          <p:spPr bwMode="auto">
            <a:xfrm flipV="1">
              <a:off x="6897688" y="3344863"/>
              <a:ext cx="41275" cy="2825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9" name="Line 917"/>
            <p:cNvSpPr>
              <a:spLocks noChangeShapeType="1"/>
            </p:cNvSpPr>
            <p:nvPr/>
          </p:nvSpPr>
          <p:spPr bwMode="auto">
            <a:xfrm flipV="1">
              <a:off x="6938963" y="3035300"/>
              <a:ext cx="46037" cy="3095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0" name="Line 918"/>
            <p:cNvSpPr>
              <a:spLocks noChangeShapeType="1"/>
            </p:cNvSpPr>
            <p:nvPr/>
          </p:nvSpPr>
          <p:spPr bwMode="auto">
            <a:xfrm flipV="1">
              <a:off x="6985000" y="2906713"/>
              <a:ext cx="39688" cy="128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1" name="Line 919"/>
            <p:cNvSpPr>
              <a:spLocks noChangeShapeType="1"/>
            </p:cNvSpPr>
            <p:nvPr/>
          </p:nvSpPr>
          <p:spPr bwMode="auto">
            <a:xfrm flipV="1">
              <a:off x="7024688" y="2890838"/>
              <a:ext cx="44450" cy="158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2" name="Line 920"/>
            <p:cNvSpPr>
              <a:spLocks noChangeShapeType="1"/>
            </p:cNvSpPr>
            <p:nvPr/>
          </p:nvSpPr>
          <p:spPr bwMode="auto">
            <a:xfrm>
              <a:off x="7069138" y="2890838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3" name="Line 921"/>
            <p:cNvSpPr>
              <a:spLocks noChangeShapeType="1"/>
            </p:cNvSpPr>
            <p:nvPr/>
          </p:nvSpPr>
          <p:spPr bwMode="auto">
            <a:xfrm>
              <a:off x="7110413" y="2890838"/>
              <a:ext cx="42862" cy="190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" name="Rectangle 922"/>
            <p:cNvSpPr>
              <a:spLocks noChangeArrowheads="1"/>
            </p:cNvSpPr>
            <p:nvPr/>
          </p:nvSpPr>
          <p:spPr bwMode="auto">
            <a:xfrm>
              <a:off x="7215188" y="3786188"/>
              <a:ext cx="42862" cy="3333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" name="Line 923"/>
            <p:cNvSpPr>
              <a:spLocks noChangeShapeType="1"/>
            </p:cNvSpPr>
            <p:nvPr/>
          </p:nvSpPr>
          <p:spPr bwMode="auto">
            <a:xfrm>
              <a:off x="7215188" y="3786188"/>
              <a:ext cx="0" cy="333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" name="Line 924"/>
            <p:cNvSpPr>
              <a:spLocks noChangeShapeType="1"/>
            </p:cNvSpPr>
            <p:nvPr/>
          </p:nvSpPr>
          <p:spPr bwMode="auto">
            <a:xfrm>
              <a:off x="7215188" y="3819525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" name="Line 925"/>
            <p:cNvSpPr>
              <a:spLocks noChangeShapeType="1"/>
            </p:cNvSpPr>
            <p:nvPr/>
          </p:nvSpPr>
          <p:spPr bwMode="auto">
            <a:xfrm flipV="1">
              <a:off x="7258050" y="3786188"/>
              <a:ext cx="0" cy="333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" name="Line 926"/>
            <p:cNvSpPr>
              <a:spLocks noChangeShapeType="1"/>
            </p:cNvSpPr>
            <p:nvPr/>
          </p:nvSpPr>
          <p:spPr bwMode="auto">
            <a:xfrm flipH="1">
              <a:off x="7215188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" name="Rectangle 927"/>
            <p:cNvSpPr>
              <a:spLocks noChangeArrowheads="1"/>
            </p:cNvSpPr>
            <p:nvPr/>
          </p:nvSpPr>
          <p:spPr bwMode="auto">
            <a:xfrm>
              <a:off x="7258050" y="3295650"/>
              <a:ext cx="41275" cy="4905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" name="Line 928"/>
            <p:cNvSpPr>
              <a:spLocks noChangeShapeType="1"/>
            </p:cNvSpPr>
            <p:nvPr/>
          </p:nvSpPr>
          <p:spPr bwMode="auto">
            <a:xfrm flipV="1">
              <a:off x="7258050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" name="Line 929"/>
            <p:cNvSpPr>
              <a:spLocks noChangeShapeType="1"/>
            </p:cNvSpPr>
            <p:nvPr/>
          </p:nvSpPr>
          <p:spPr bwMode="auto">
            <a:xfrm>
              <a:off x="7258050" y="32956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" name="Line 930"/>
            <p:cNvSpPr>
              <a:spLocks noChangeShapeType="1"/>
            </p:cNvSpPr>
            <p:nvPr/>
          </p:nvSpPr>
          <p:spPr bwMode="auto">
            <a:xfrm>
              <a:off x="7299325" y="3295650"/>
              <a:ext cx="0" cy="4905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" name="Line 931"/>
            <p:cNvSpPr>
              <a:spLocks noChangeShapeType="1"/>
            </p:cNvSpPr>
            <p:nvPr/>
          </p:nvSpPr>
          <p:spPr bwMode="auto">
            <a:xfrm flipH="1">
              <a:off x="7258050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" name="Rectangle 932"/>
            <p:cNvSpPr>
              <a:spLocks noChangeArrowheads="1"/>
            </p:cNvSpPr>
            <p:nvPr/>
          </p:nvSpPr>
          <p:spPr bwMode="auto">
            <a:xfrm>
              <a:off x="7299325" y="2724150"/>
              <a:ext cx="46038" cy="10620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" name="Line 933"/>
            <p:cNvSpPr>
              <a:spLocks noChangeShapeType="1"/>
            </p:cNvSpPr>
            <p:nvPr/>
          </p:nvSpPr>
          <p:spPr bwMode="auto">
            <a:xfrm flipV="1">
              <a:off x="7299325" y="2724150"/>
              <a:ext cx="0" cy="1062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" name="Line 934"/>
            <p:cNvSpPr>
              <a:spLocks noChangeShapeType="1"/>
            </p:cNvSpPr>
            <p:nvPr/>
          </p:nvSpPr>
          <p:spPr bwMode="auto">
            <a:xfrm>
              <a:off x="7299325" y="2724150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" name="Line 935"/>
            <p:cNvSpPr>
              <a:spLocks noChangeShapeType="1"/>
            </p:cNvSpPr>
            <p:nvPr/>
          </p:nvSpPr>
          <p:spPr bwMode="auto">
            <a:xfrm>
              <a:off x="7345363" y="2724150"/>
              <a:ext cx="0" cy="1062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" name="Line 936"/>
            <p:cNvSpPr>
              <a:spLocks noChangeShapeType="1"/>
            </p:cNvSpPr>
            <p:nvPr/>
          </p:nvSpPr>
          <p:spPr bwMode="auto">
            <a:xfrm flipH="1">
              <a:off x="7299325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" name="Rectangle 937"/>
            <p:cNvSpPr>
              <a:spLocks noChangeArrowheads="1"/>
            </p:cNvSpPr>
            <p:nvPr/>
          </p:nvSpPr>
          <p:spPr bwMode="auto">
            <a:xfrm>
              <a:off x="7345363" y="2816225"/>
              <a:ext cx="41275" cy="9699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" name="Line 938"/>
            <p:cNvSpPr>
              <a:spLocks noChangeShapeType="1"/>
            </p:cNvSpPr>
            <p:nvPr/>
          </p:nvSpPr>
          <p:spPr bwMode="auto">
            <a:xfrm flipV="1">
              <a:off x="7345363" y="2816225"/>
              <a:ext cx="0" cy="969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" name="Line 939"/>
            <p:cNvSpPr>
              <a:spLocks noChangeShapeType="1"/>
            </p:cNvSpPr>
            <p:nvPr/>
          </p:nvSpPr>
          <p:spPr bwMode="auto">
            <a:xfrm>
              <a:off x="7345363" y="28162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2" name="Line 940"/>
            <p:cNvSpPr>
              <a:spLocks noChangeShapeType="1"/>
            </p:cNvSpPr>
            <p:nvPr/>
          </p:nvSpPr>
          <p:spPr bwMode="auto">
            <a:xfrm>
              <a:off x="7386638" y="2816225"/>
              <a:ext cx="0" cy="969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3" name="Line 941"/>
            <p:cNvSpPr>
              <a:spLocks noChangeShapeType="1"/>
            </p:cNvSpPr>
            <p:nvPr/>
          </p:nvSpPr>
          <p:spPr bwMode="auto">
            <a:xfrm flipH="1">
              <a:off x="73453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4" name="Rectangle 942"/>
            <p:cNvSpPr>
              <a:spLocks noChangeArrowheads="1"/>
            </p:cNvSpPr>
            <p:nvPr/>
          </p:nvSpPr>
          <p:spPr bwMode="auto">
            <a:xfrm>
              <a:off x="7386638" y="3040063"/>
              <a:ext cx="44450" cy="7461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" name="Line 943"/>
            <p:cNvSpPr>
              <a:spLocks noChangeShapeType="1"/>
            </p:cNvSpPr>
            <p:nvPr/>
          </p:nvSpPr>
          <p:spPr bwMode="auto">
            <a:xfrm flipV="1">
              <a:off x="7386638" y="3040063"/>
              <a:ext cx="0" cy="746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" name="Line 944"/>
            <p:cNvSpPr>
              <a:spLocks noChangeShapeType="1"/>
            </p:cNvSpPr>
            <p:nvPr/>
          </p:nvSpPr>
          <p:spPr bwMode="auto">
            <a:xfrm>
              <a:off x="7386638" y="3040063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" name="Line 945"/>
            <p:cNvSpPr>
              <a:spLocks noChangeShapeType="1"/>
            </p:cNvSpPr>
            <p:nvPr/>
          </p:nvSpPr>
          <p:spPr bwMode="auto">
            <a:xfrm>
              <a:off x="7431088" y="3040063"/>
              <a:ext cx="0" cy="746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" name="Line 946"/>
            <p:cNvSpPr>
              <a:spLocks noChangeShapeType="1"/>
            </p:cNvSpPr>
            <p:nvPr/>
          </p:nvSpPr>
          <p:spPr bwMode="auto">
            <a:xfrm flipH="1">
              <a:off x="738663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" name="Rectangle 947"/>
            <p:cNvSpPr>
              <a:spLocks noChangeArrowheads="1"/>
            </p:cNvSpPr>
            <p:nvPr/>
          </p:nvSpPr>
          <p:spPr bwMode="auto">
            <a:xfrm>
              <a:off x="7431088" y="2935288"/>
              <a:ext cx="39687" cy="8509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0" name="Line 948"/>
            <p:cNvSpPr>
              <a:spLocks noChangeShapeType="1"/>
            </p:cNvSpPr>
            <p:nvPr/>
          </p:nvSpPr>
          <p:spPr bwMode="auto">
            <a:xfrm flipV="1">
              <a:off x="7431088" y="2935288"/>
              <a:ext cx="0" cy="850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1" name="Line 949"/>
            <p:cNvSpPr>
              <a:spLocks noChangeShapeType="1"/>
            </p:cNvSpPr>
            <p:nvPr/>
          </p:nvSpPr>
          <p:spPr bwMode="auto">
            <a:xfrm>
              <a:off x="7431088" y="29352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2" name="Line 950"/>
            <p:cNvSpPr>
              <a:spLocks noChangeShapeType="1"/>
            </p:cNvSpPr>
            <p:nvPr/>
          </p:nvSpPr>
          <p:spPr bwMode="auto">
            <a:xfrm>
              <a:off x="7470775" y="2935288"/>
              <a:ext cx="0" cy="850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3" name="Line 951"/>
            <p:cNvSpPr>
              <a:spLocks noChangeShapeType="1"/>
            </p:cNvSpPr>
            <p:nvPr/>
          </p:nvSpPr>
          <p:spPr bwMode="auto">
            <a:xfrm flipH="1">
              <a:off x="7431088" y="3786188"/>
              <a:ext cx="396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" name="Rectangle 952"/>
            <p:cNvSpPr>
              <a:spLocks noChangeArrowheads="1"/>
            </p:cNvSpPr>
            <p:nvPr/>
          </p:nvSpPr>
          <p:spPr bwMode="auto">
            <a:xfrm>
              <a:off x="7470775" y="2903538"/>
              <a:ext cx="44450" cy="882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" name="Line 953"/>
            <p:cNvSpPr>
              <a:spLocks noChangeShapeType="1"/>
            </p:cNvSpPr>
            <p:nvPr/>
          </p:nvSpPr>
          <p:spPr bwMode="auto">
            <a:xfrm flipV="1">
              <a:off x="7470775" y="2903538"/>
              <a:ext cx="0" cy="882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6" name="Line 954"/>
            <p:cNvSpPr>
              <a:spLocks noChangeShapeType="1"/>
            </p:cNvSpPr>
            <p:nvPr/>
          </p:nvSpPr>
          <p:spPr bwMode="auto">
            <a:xfrm>
              <a:off x="7470775" y="290353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7" name="Line 955"/>
            <p:cNvSpPr>
              <a:spLocks noChangeShapeType="1"/>
            </p:cNvSpPr>
            <p:nvPr/>
          </p:nvSpPr>
          <p:spPr bwMode="auto">
            <a:xfrm>
              <a:off x="7515225" y="2903538"/>
              <a:ext cx="0" cy="882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8" name="Line 956"/>
            <p:cNvSpPr>
              <a:spLocks noChangeShapeType="1"/>
            </p:cNvSpPr>
            <p:nvPr/>
          </p:nvSpPr>
          <p:spPr bwMode="auto">
            <a:xfrm flipH="1">
              <a:off x="747077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9" name="Line 957"/>
            <p:cNvSpPr>
              <a:spLocks noChangeShapeType="1"/>
            </p:cNvSpPr>
            <p:nvPr/>
          </p:nvSpPr>
          <p:spPr bwMode="auto">
            <a:xfrm flipV="1">
              <a:off x="7494588" y="2660650"/>
              <a:ext cx="0" cy="4873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0" name="Line 958"/>
            <p:cNvSpPr>
              <a:spLocks noChangeShapeType="1"/>
            </p:cNvSpPr>
            <p:nvPr/>
          </p:nvSpPr>
          <p:spPr bwMode="auto">
            <a:xfrm flipV="1">
              <a:off x="7450138" y="2711450"/>
              <a:ext cx="0" cy="4460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1" name="Line 959"/>
            <p:cNvSpPr>
              <a:spLocks noChangeShapeType="1"/>
            </p:cNvSpPr>
            <p:nvPr/>
          </p:nvSpPr>
          <p:spPr bwMode="auto">
            <a:xfrm flipV="1">
              <a:off x="7410450" y="2847975"/>
              <a:ext cx="0" cy="3810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2" name="Line 960"/>
            <p:cNvSpPr>
              <a:spLocks noChangeShapeType="1"/>
            </p:cNvSpPr>
            <p:nvPr/>
          </p:nvSpPr>
          <p:spPr bwMode="auto">
            <a:xfrm flipV="1">
              <a:off x="7366000" y="2724150"/>
              <a:ext cx="0" cy="1905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3" name="Line 961"/>
            <p:cNvSpPr>
              <a:spLocks noChangeShapeType="1"/>
            </p:cNvSpPr>
            <p:nvPr/>
          </p:nvSpPr>
          <p:spPr bwMode="auto">
            <a:xfrm flipV="1">
              <a:off x="7324725" y="2563813"/>
              <a:ext cx="0" cy="32226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" name="Line 962"/>
            <p:cNvSpPr>
              <a:spLocks noChangeShapeType="1"/>
            </p:cNvSpPr>
            <p:nvPr/>
          </p:nvSpPr>
          <p:spPr bwMode="auto">
            <a:xfrm flipV="1">
              <a:off x="7278688" y="3111500"/>
              <a:ext cx="0" cy="3698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5" name="Line 963"/>
            <p:cNvSpPr>
              <a:spLocks noChangeShapeType="1"/>
            </p:cNvSpPr>
            <p:nvPr/>
          </p:nvSpPr>
          <p:spPr bwMode="auto">
            <a:xfrm flipV="1">
              <a:off x="7237413" y="3725863"/>
              <a:ext cx="0" cy="1905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6" name="Line 964"/>
            <p:cNvSpPr>
              <a:spLocks noChangeShapeType="1"/>
            </p:cNvSpPr>
            <p:nvPr/>
          </p:nvSpPr>
          <p:spPr bwMode="auto">
            <a:xfrm flipV="1">
              <a:off x="7237413" y="3294063"/>
              <a:ext cx="41275" cy="3095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7" name="Line 965"/>
            <p:cNvSpPr>
              <a:spLocks noChangeShapeType="1"/>
            </p:cNvSpPr>
            <p:nvPr/>
          </p:nvSpPr>
          <p:spPr bwMode="auto">
            <a:xfrm flipV="1">
              <a:off x="7278688" y="2989263"/>
              <a:ext cx="46037" cy="3048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8" name="Line 966"/>
            <p:cNvSpPr>
              <a:spLocks noChangeShapeType="1"/>
            </p:cNvSpPr>
            <p:nvPr/>
          </p:nvSpPr>
          <p:spPr bwMode="auto">
            <a:xfrm flipV="1">
              <a:off x="7324725" y="2894013"/>
              <a:ext cx="41275" cy="952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9" name="Line 967"/>
            <p:cNvSpPr>
              <a:spLocks noChangeShapeType="1"/>
            </p:cNvSpPr>
            <p:nvPr/>
          </p:nvSpPr>
          <p:spPr bwMode="auto">
            <a:xfrm flipV="1">
              <a:off x="7366000" y="2890838"/>
              <a:ext cx="444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0" name="Line 968"/>
            <p:cNvSpPr>
              <a:spLocks noChangeShapeType="1"/>
            </p:cNvSpPr>
            <p:nvPr/>
          </p:nvSpPr>
          <p:spPr bwMode="auto">
            <a:xfrm>
              <a:off x="7410450" y="2890838"/>
              <a:ext cx="3968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1" name="Line 969"/>
            <p:cNvSpPr>
              <a:spLocks noChangeShapeType="1"/>
            </p:cNvSpPr>
            <p:nvPr/>
          </p:nvSpPr>
          <p:spPr bwMode="auto">
            <a:xfrm>
              <a:off x="7450138" y="2890838"/>
              <a:ext cx="444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2" name="Rectangle 970"/>
            <p:cNvSpPr>
              <a:spLocks noChangeArrowheads="1"/>
            </p:cNvSpPr>
            <p:nvPr/>
          </p:nvSpPr>
          <p:spPr bwMode="auto">
            <a:xfrm>
              <a:off x="7556500" y="3432175"/>
              <a:ext cx="42863" cy="3540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" name="Line 971"/>
            <p:cNvSpPr>
              <a:spLocks noChangeShapeType="1"/>
            </p:cNvSpPr>
            <p:nvPr/>
          </p:nvSpPr>
          <p:spPr bwMode="auto">
            <a:xfrm flipV="1">
              <a:off x="7556500" y="3432175"/>
              <a:ext cx="0" cy="3540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" name="Line 972"/>
            <p:cNvSpPr>
              <a:spLocks noChangeShapeType="1"/>
            </p:cNvSpPr>
            <p:nvPr/>
          </p:nvSpPr>
          <p:spPr bwMode="auto">
            <a:xfrm>
              <a:off x="7556500" y="343217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" name="Line 973"/>
            <p:cNvSpPr>
              <a:spLocks noChangeShapeType="1"/>
            </p:cNvSpPr>
            <p:nvPr/>
          </p:nvSpPr>
          <p:spPr bwMode="auto">
            <a:xfrm>
              <a:off x="7599363" y="3432175"/>
              <a:ext cx="0" cy="3540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" name="Line 974"/>
            <p:cNvSpPr>
              <a:spLocks noChangeShapeType="1"/>
            </p:cNvSpPr>
            <p:nvPr/>
          </p:nvSpPr>
          <p:spPr bwMode="auto">
            <a:xfrm flipH="1">
              <a:off x="75565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7" name="Rectangle 975"/>
            <p:cNvSpPr>
              <a:spLocks noChangeArrowheads="1"/>
            </p:cNvSpPr>
            <p:nvPr/>
          </p:nvSpPr>
          <p:spPr bwMode="auto">
            <a:xfrm>
              <a:off x="7599363" y="3429000"/>
              <a:ext cx="41275" cy="357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" name="Line 976"/>
            <p:cNvSpPr>
              <a:spLocks noChangeShapeType="1"/>
            </p:cNvSpPr>
            <p:nvPr/>
          </p:nvSpPr>
          <p:spPr bwMode="auto">
            <a:xfrm flipV="1">
              <a:off x="7599363" y="3429000"/>
              <a:ext cx="0" cy="357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9" name="Line 977"/>
            <p:cNvSpPr>
              <a:spLocks noChangeShapeType="1"/>
            </p:cNvSpPr>
            <p:nvPr/>
          </p:nvSpPr>
          <p:spPr bwMode="auto">
            <a:xfrm>
              <a:off x="7599363" y="342900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0" name="Line 978"/>
            <p:cNvSpPr>
              <a:spLocks noChangeShapeType="1"/>
            </p:cNvSpPr>
            <p:nvPr/>
          </p:nvSpPr>
          <p:spPr bwMode="auto">
            <a:xfrm>
              <a:off x="7640638" y="3429000"/>
              <a:ext cx="0" cy="357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1" name="Line 979"/>
            <p:cNvSpPr>
              <a:spLocks noChangeShapeType="1"/>
            </p:cNvSpPr>
            <p:nvPr/>
          </p:nvSpPr>
          <p:spPr bwMode="auto">
            <a:xfrm flipH="1">
              <a:off x="759936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2" name="Rectangle 980"/>
            <p:cNvSpPr>
              <a:spLocks noChangeArrowheads="1"/>
            </p:cNvSpPr>
            <p:nvPr/>
          </p:nvSpPr>
          <p:spPr bwMode="auto">
            <a:xfrm>
              <a:off x="7640638" y="2765425"/>
              <a:ext cx="46037" cy="1020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" name="Line 981"/>
            <p:cNvSpPr>
              <a:spLocks noChangeShapeType="1"/>
            </p:cNvSpPr>
            <p:nvPr/>
          </p:nvSpPr>
          <p:spPr bwMode="auto">
            <a:xfrm flipV="1">
              <a:off x="7640638" y="2765425"/>
              <a:ext cx="0" cy="1020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4" name="Line 982"/>
            <p:cNvSpPr>
              <a:spLocks noChangeShapeType="1"/>
            </p:cNvSpPr>
            <p:nvPr/>
          </p:nvSpPr>
          <p:spPr bwMode="auto">
            <a:xfrm>
              <a:off x="7640638" y="2765425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" name="Line 983"/>
            <p:cNvSpPr>
              <a:spLocks noChangeShapeType="1"/>
            </p:cNvSpPr>
            <p:nvPr/>
          </p:nvSpPr>
          <p:spPr bwMode="auto">
            <a:xfrm>
              <a:off x="7686675" y="2765425"/>
              <a:ext cx="0" cy="10207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6" name="Line 984"/>
            <p:cNvSpPr>
              <a:spLocks noChangeShapeType="1"/>
            </p:cNvSpPr>
            <p:nvPr/>
          </p:nvSpPr>
          <p:spPr bwMode="auto">
            <a:xfrm flipH="1">
              <a:off x="7640638" y="3786188"/>
              <a:ext cx="4603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7" name="Rectangle 985"/>
            <p:cNvSpPr>
              <a:spLocks noChangeArrowheads="1"/>
            </p:cNvSpPr>
            <p:nvPr/>
          </p:nvSpPr>
          <p:spPr bwMode="auto">
            <a:xfrm>
              <a:off x="7686675" y="3028950"/>
              <a:ext cx="41275" cy="7572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" name="Line 986"/>
            <p:cNvSpPr>
              <a:spLocks noChangeShapeType="1"/>
            </p:cNvSpPr>
            <p:nvPr/>
          </p:nvSpPr>
          <p:spPr bwMode="auto">
            <a:xfrm flipV="1">
              <a:off x="7686675" y="3028950"/>
              <a:ext cx="0" cy="757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9" name="Line 987"/>
            <p:cNvSpPr>
              <a:spLocks noChangeShapeType="1"/>
            </p:cNvSpPr>
            <p:nvPr/>
          </p:nvSpPr>
          <p:spPr bwMode="auto">
            <a:xfrm>
              <a:off x="7686675" y="3028950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0" name="Line 988"/>
            <p:cNvSpPr>
              <a:spLocks noChangeShapeType="1"/>
            </p:cNvSpPr>
            <p:nvPr/>
          </p:nvSpPr>
          <p:spPr bwMode="auto">
            <a:xfrm>
              <a:off x="7727950" y="3028950"/>
              <a:ext cx="0" cy="757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1" name="Line 989"/>
            <p:cNvSpPr>
              <a:spLocks noChangeShapeType="1"/>
            </p:cNvSpPr>
            <p:nvPr/>
          </p:nvSpPr>
          <p:spPr bwMode="auto">
            <a:xfrm flipH="1">
              <a:off x="76866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2" name="Rectangle 990"/>
            <p:cNvSpPr>
              <a:spLocks noChangeArrowheads="1"/>
            </p:cNvSpPr>
            <p:nvPr/>
          </p:nvSpPr>
          <p:spPr bwMode="auto">
            <a:xfrm>
              <a:off x="7727950" y="2911475"/>
              <a:ext cx="42863" cy="8747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3" name="Line 991"/>
            <p:cNvSpPr>
              <a:spLocks noChangeShapeType="1"/>
            </p:cNvSpPr>
            <p:nvPr/>
          </p:nvSpPr>
          <p:spPr bwMode="auto">
            <a:xfrm flipV="1">
              <a:off x="7727950" y="2911475"/>
              <a:ext cx="0" cy="874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4" name="Line 992"/>
            <p:cNvSpPr>
              <a:spLocks noChangeShapeType="1"/>
            </p:cNvSpPr>
            <p:nvPr/>
          </p:nvSpPr>
          <p:spPr bwMode="auto">
            <a:xfrm>
              <a:off x="7727950" y="2911475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" name="Line 993"/>
            <p:cNvSpPr>
              <a:spLocks noChangeShapeType="1"/>
            </p:cNvSpPr>
            <p:nvPr/>
          </p:nvSpPr>
          <p:spPr bwMode="auto">
            <a:xfrm>
              <a:off x="7770813" y="2911475"/>
              <a:ext cx="0" cy="874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6" name="Line 994"/>
            <p:cNvSpPr>
              <a:spLocks noChangeShapeType="1"/>
            </p:cNvSpPr>
            <p:nvPr/>
          </p:nvSpPr>
          <p:spPr bwMode="auto">
            <a:xfrm flipH="1">
              <a:off x="772795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7" name="Rectangle 995"/>
            <p:cNvSpPr>
              <a:spLocks noChangeArrowheads="1"/>
            </p:cNvSpPr>
            <p:nvPr/>
          </p:nvSpPr>
          <p:spPr bwMode="auto">
            <a:xfrm>
              <a:off x="7770813" y="2789238"/>
              <a:ext cx="41275" cy="9969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8" name="Line 996"/>
            <p:cNvSpPr>
              <a:spLocks noChangeShapeType="1"/>
            </p:cNvSpPr>
            <p:nvPr/>
          </p:nvSpPr>
          <p:spPr bwMode="auto">
            <a:xfrm flipV="1">
              <a:off x="7770813" y="2789238"/>
              <a:ext cx="0" cy="996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9" name="Line 997"/>
            <p:cNvSpPr>
              <a:spLocks noChangeShapeType="1"/>
            </p:cNvSpPr>
            <p:nvPr/>
          </p:nvSpPr>
          <p:spPr bwMode="auto">
            <a:xfrm>
              <a:off x="7770813" y="278923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0" name="Line 998"/>
            <p:cNvSpPr>
              <a:spLocks noChangeShapeType="1"/>
            </p:cNvSpPr>
            <p:nvPr/>
          </p:nvSpPr>
          <p:spPr bwMode="auto">
            <a:xfrm>
              <a:off x="7812088" y="2789238"/>
              <a:ext cx="0" cy="9969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1" name="Line 999"/>
            <p:cNvSpPr>
              <a:spLocks noChangeShapeType="1"/>
            </p:cNvSpPr>
            <p:nvPr/>
          </p:nvSpPr>
          <p:spPr bwMode="auto">
            <a:xfrm flipH="1">
              <a:off x="7770813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2" name="Rectangle 1000"/>
            <p:cNvSpPr>
              <a:spLocks noChangeArrowheads="1"/>
            </p:cNvSpPr>
            <p:nvPr/>
          </p:nvSpPr>
          <p:spPr bwMode="auto">
            <a:xfrm>
              <a:off x="7812088" y="2701925"/>
              <a:ext cx="44450" cy="10842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3" name="Line 1001"/>
            <p:cNvSpPr>
              <a:spLocks noChangeShapeType="1"/>
            </p:cNvSpPr>
            <p:nvPr/>
          </p:nvSpPr>
          <p:spPr bwMode="auto">
            <a:xfrm flipV="1">
              <a:off x="7812088" y="2701925"/>
              <a:ext cx="0" cy="1084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4" name="Line 1002"/>
            <p:cNvSpPr>
              <a:spLocks noChangeShapeType="1"/>
            </p:cNvSpPr>
            <p:nvPr/>
          </p:nvSpPr>
          <p:spPr bwMode="auto">
            <a:xfrm>
              <a:off x="7812088" y="2701925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5" name="Line 1003"/>
            <p:cNvSpPr>
              <a:spLocks noChangeShapeType="1"/>
            </p:cNvSpPr>
            <p:nvPr/>
          </p:nvSpPr>
          <p:spPr bwMode="auto">
            <a:xfrm>
              <a:off x="7856538" y="2701925"/>
              <a:ext cx="0" cy="10842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6" name="Line 1004"/>
            <p:cNvSpPr>
              <a:spLocks noChangeShapeType="1"/>
            </p:cNvSpPr>
            <p:nvPr/>
          </p:nvSpPr>
          <p:spPr bwMode="auto">
            <a:xfrm flipH="1">
              <a:off x="7812088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7" name="Line 1005"/>
            <p:cNvSpPr>
              <a:spLocks noChangeShapeType="1"/>
            </p:cNvSpPr>
            <p:nvPr/>
          </p:nvSpPr>
          <p:spPr bwMode="auto">
            <a:xfrm flipV="1">
              <a:off x="7835900" y="2644775"/>
              <a:ext cx="0" cy="1127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8" name="Line 1006"/>
            <p:cNvSpPr>
              <a:spLocks noChangeShapeType="1"/>
            </p:cNvSpPr>
            <p:nvPr/>
          </p:nvSpPr>
          <p:spPr bwMode="auto">
            <a:xfrm flipV="1">
              <a:off x="7791450" y="2665413"/>
              <a:ext cx="0" cy="2444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9" name="Line 1007"/>
            <p:cNvSpPr>
              <a:spLocks noChangeShapeType="1"/>
            </p:cNvSpPr>
            <p:nvPr/>
          </p:nvSpPr>
          <p:spPr bwMode="auto">
            <a:xfrm flipV="1">
              <a:off x="7750175" y="2847975"/>
              <a:ext cx="0" cy="1285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0" name="Line 1008"/>
            <p:cNvSpPr>
              <a:spLocks noChangeShapeType="1"/>
            </p:cNvSpPr>
            <p:nvPr/>
          </p:nvSpPr>
          <p:spPr bwMode="auto">
            <a:xfrm flipV="1">
              <a:off x="7707313" y="2916238"/>
              <a:ext cx="0" cy="2254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1" name="Line 1009"/>
            <p:cNvSpPr>
              <a:spLocks noChangeShapeType="1"/>
            </p:cNvSpPr>
            <p:nvPr/>
          </p:nvSpPr>
          <p:spPr bwMode="auto">
            <a:xfrm flipV="1">
              <a:off x="7666038" y="2668588"/>
              <a:ext cx="0" cy="2000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2" name="Line 1010"/>
            <p:cNvSpPr>
              <a:spLocks noChangeShapeType="1"/>
            </p:cNvSpPr>
            <p:nvPr/>
          </p:nvSpPr>
          <p:spPr bwMode="auto">
            <a:xfrm flipV="1">
              <a:off x="7620000" y="3386138"/>
              <a:ext cx="0" cy="8731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4" name="Line 1012"/>
            <p:cNvSpPr>
              <a:spLocks noChangeShapeType="1"/>
            </p:cNvSpPr>
            <p:nvPr/>
          </p:nvSpPr>
          <p:spPr bwMode="auto">
            <a:xfrm flipV="1">
              <a:off x="7578725" y="3314700"/>
              <a:ext cx="0" cy="23177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" name="Line 1013"/>
            <p:cNvSpPr>
              <a:spLocks noChangeShapeType="1"/>
            </p:cNvSpPr>
            <p:nvPr/>
          </p:nvSpPr>
          <p:spPr bwMode="auto">
            <a:xfrm flipV="1">
              <a:off x="7578725" y="3344863"/>
              <a:ext cx="41275" cy="2825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6" name="Line 1014"/>
            <p:cNvSpPr>
              <a:spLocks noChangeShapeType="1"/>
            </p:cNvSpPr>
            <p:nvPr/>
          </p:nvSpPr>
          <p:spPr bwMode="auto">
            <a:xfrm flipV="1">
              <a:off x="7620000" y="3035300"/>
              <a:ext cx="46038" cy="3095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7" name="Line 1015"/>
            <p:cNvSpPr>
              <a:spLocks noChangeShapeType="1"/>
            </p:cNvSpPr>
            <p:nvPr/>
          </p:nvSpPr>
          <p:spPr bwMode="auto">
            <a:xfrm flipV="1">
              <a:off x="7666038" y="2906713"/>
              <a:ext cx="41275" cy="128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8" name="Line 1016"/>
            <p:cNvSpPr>
              <a:spLocks noChangeShapeType="1"/>
            </p:cNvSpPr>
            <p:nvPr/>
          </p:nvSpPr>
          <p:spPr bwMode="auto">
            <a:xfrm flipV="1">
              <a:off x="7707313" y="2890838"/>
              <a:ext cx="42862" cy="158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9" name="Line 1017"/>
            <p:cNvSpPr>
              <a:spLocks noChangeShapeType="1"/>
            </p:cNvSpPr>
            <p:nvPr/>
          </p:nvSpPr>
          <p:spPr bwMode="auto">
            <a:xfrm>
              <a:off x="7750175" y="2890838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0" name="Line 1018"/>
            <p:cNvSpPr>
              <a:spLocks noChangeShapeType="1"/>
            </p:cNvSpPr>
            <p:nvPr/>
          </p:nvSpPr>
          <p:spPr bwMode="auto">
            <a:xfrm>
              <a:off x="7791450" y="2890838"/>
              <a:ext cx="44450" cy="190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1" name="Rectangle 1019"/>
            <p:cNvSpPr>
              <a:spLocks noChangeArrowheads="1"/>
            </p:cNvSpPr>
            <p:nvPr/>
          </p:nvSpPr>
          <p:spPr bwMode="auto">
            <a:xfrm>
              <a:off x="7896225" y="3519488"/>
              <a:ext cx="44450" cy="2667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" name="Line 1020"/>
            <p:cNvSpPr>
              <a:spLocks noChangeShapeType="1"/>
            </p:cNvSpPr>
            <p:nvPr/>
          </p:nvSpPr>
          <p:spPr bwMode="auto">
            <a:xfrm flipV="1">
              <a:off x="7896225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3" name="Line 1021"/>
            <p:cNvSpPr>
              <a:spLocks noChangeShapeType="1"/>
            </p:cNvSpPr>
            <p:nvPr/>
          </p:nvSpPr>
          <p:spPr bwMode="auto">
            <a:xfrm>
              <a:off x="7896225" y="35194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4" name="Line 1022"/>
            <p:cNvSpPr>
              <a:spLocks noChangeShapeType="1"/>
            </p:cNvSpPr>
            <p:nvPr/>
          </p:nvSpPr>
          <p:spPr bwMode="auto">
            <a:xfrm>
              <a:off x="7940675" y="3519488"/>
              <a:ext cx="0" cy="266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5" name="Line 1023"/>
            <p:cNvSpPr>
              <a:spLocks noChangeShapeType="1"/>
            </p:cNvSpPr>
            <p:nvPr/>
          </p:nvSpPr>
          <p:spPr bwMode="auto">
            <a:xfrm flipH="1">
              <a:off x="7896225" y="3786188"/>
              <a:ext cx="444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" name="Rectangle 1024"/>
            <p:cNvSpPr>
              <a:spLocks noChangeArrowheads="1"/>
            </p:cNvSpPr>
            <p:nvPr/>
          </p:nvSpPr>
          <p:spPr bwMode="auto">
            <a:xfrm>
              <a:off x="7940675" y="3287713"/>
              <a:ext cx="41275" cy="4984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" name="Line 1025"/>
            <p:cNvSpPr>
              <a:spLocks noChangeShapeType="1"/>
            </p:cNvSpPr>
            <p:nvPr/>
          </p:nvSpPr>
          <p:spPr bwMode="auto">
            <a:xfrm flipV="1">
              <a:off x="7940675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" name="Line 1026"/>
            <p:cNvSpPr>
              <a:spLocks noChangeShapeType="1"/>
            </p:cNvSpPr>
            <p:nvPr/>
          </p:nvSpPr>
          <p:spPr bwMode="auto">
            <a:xfrm>
              <a:off x="7940675" y="328771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" name="Line 1027"/>
            <p:cNvSpPr>
              <a:spLocks noChangeShapeType="1"/>
            </p:cNvSpPr>
            <p:nvPr/>
          </p:nvSpPr>
          <p:spPr bwMode="auto">
            <a:xfrm>
              <a:off x="7981950" y="3287713"/>
              <a:ext cx="0" cy="498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Line 1028"/>
            <p:cNvSpPr>
              <a:spLocks noChangeShapeType="1"/>
            </p:cNvSpPr>
            <p:nvPr/>
          </p:nvSpPr>
          <p:spPr bwMode="auto">
            <a:xfrm flipH="1">
              <a:off x="794067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Rectangle 1029"/>
            <p:cNvSpPr>
              <a:spLocks noChangeArrowheads="1"/>
            </p:cNvSpPr>
            <p:nvPr/>
          </p:nvSpPr>
          <p:spPr bwMode="auto">
            <a:xfrm>
              <a:off x="7981950" y="3201988"/>
              <a:ext cx="46038" cy="5842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1030"/>
            <p:cNvSpPr>
              <a:spLocks noChangeShapeType="1"/>
            </p:cNvSpPr>
            <p:nvPr/>
          </p:nvSpPr>
          <p:spPr bwMode="auto">
            <a:xfrm flipV="1">
              <a:off x="7981950" y="3201988"/>
              <a:ext cx="0" cy="584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1031"/>
            <p:cNvSpPr>
              <a:spLocks noChangeShapeType="1"/>
            </p:cNvSpPr>
            <p:nvPr/>
          </p:nvSpPr>
          <p:spPr bwMode="auto">
            <a:xfrm>
              <a:off x="7981950" y="32019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1032"/>
            <p:cNvSpPr>
              <a:spLocks noChangeShapeType="1"/>
            </p:cNvSpPr>
            <p:nvPr/>
          </p:nvSpPr>
          <p:spPr bwMode="auto">
            <a:xfrm>
              <a:off x="8027988" y="3201988"/>
              <a:ext cx="0" cy="584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1033"/>
            <p:cNvSpPr>
              <a:spLocks noChangeShapeType="1"/>
            </p:cNvSpPr>
            <p:nvPr/>
          </p:nvSpPr>
          <p:spPr bwMode="auto">
            <a:xfrm flipH="1">
              <a:off x="7981950" y="3786188"/>
              <a:ext cx="460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Rectangle 1034"/>
            <p:cNvSpPr>
              <a:spLocks noChangeArrowheads="1"/>
            </p:cNvSpPr>
            <p:nvPr/>
          </p:nvSpPr>
          <p:spPr bwMode="auto">
            <a:xfrm>
              <a:off x="8027988" y="3128963"/>
              <a:ext cx="41275" cy="6572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035"/>
            <p:cNvSpPr>
              <a:spLocks noChangeShapeType="1"/>
            </p:cNvSpPr>
            <p:nvPr/>
          </p:nvSpPr>
          <p:spPr bwMode="auto">
            <a:xfrm flipV="1">
              <a:off x="8027988" y="3128963"/>
              <a:ext cx="0" cy="657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036"/>
            <p:cNvSpPr>
              <a:spLocks noChangeShapeType="1"/>
            </p:cNvSpPr>
            <p:nvPr/>
          </p:nvSpPr>
          <p:spPr bwMode="auto">
            <a:xfrm>
              <a:off x="8027988" y="3128963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37"/>
            <p:cNvSpPr>
              <a:spLocks noChangeShapeType="1"/>
            </p:cNvSpPr>
            <p:nvPr/>
          </p:nvSpPr>
          <p:spPr bwMode="auto">
            <a:xfrm>
              <a:off x="8069263" y="3128963"/>
              <a:ext cx="0" cy="657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038"/>
            <p:cNvSpPr>
              <a:spLocks noChangeShapeType="1"/>
            </p:cNvSpPr>
            <p:nvPr/>
          </p:nvSpPr>
          <p:spPr bwMode="auto">
            <a:xfrm flipH="1">
              <a:off x="8027988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Rectangle 1039"/>
            <p:cNvSpPr>
              <a:spLocks noChangeArrowheads="1"/>
            </p:cNvSpPr>
            <p:nvPr/>
          </p:nvSpPr>
          <p:spPr bwMode="auto">
            <a:xfrm>
              <a:off x="8069263" y="2578100"/>
              <a:ext cx="42862" cy="12080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040"/>
            <p:cNvSpPr>
              <a:spLocks noChangeShapeType="1"/>
            </p:cNvSpPr>
            <p:nvPr/>
          </p:nvSpPr>
          <p:spPr bwMode="auto">
            <a:xfrm flipV="1">
              <a:off x="8069263" y="2578100"/>
              <a:ext cx="0" cy="1208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041"/>
            <p:cNvSpPr>
              <a:spLocks noChangeShapeType="1"/>
            </p:cNvSpPr>
            <p:nvPr/>
          </p:nvSpPr>
          <p:spPr bwMode="auto">
            <a:xfrm>
              <a:off x="8069263" y="2578100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042"/>
            <p:cNvSpPr>
              <a:spLocks noChangeShapeType="1"/>
            </p:cNvSpPr>
            <p:nvPr/>
          </p:nvSpPr>
          <p:spPr bwMode="auto">
            <a:xfrm>
              <a:off x="8112125" y="2578100"/>
              <a:ext cx="0" cy="12080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043"/>
            <p:cNvSpPr>
              <a:spLocks noChangeShapeType="1"/>
            </p:cNvSpPr>
            <p:nvPr/>
          </p:nvSpPr>
          <p:spPr bwMode="auto">
            <a:xfrm flipH="1">
              <a:off x="8069263" y="3786188"/>
              <a:ext cx="4286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Rectangle 1044"/>
            <p:cNvSpPr>
              <a:spLocks noChangeArrowheads="1"/>
            </p:cNvSpPr>
            <p:nvPr/>
          </p:nvSpPr>
          <p:spPr bwMode="auto">
            <a:xfrm>
              <a:off x="8112125" y="3070225"/>
              <a:ext cx="41275" cy="7159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045"/>
            <p:cNvSpPr>
              <a:spLocks noChangeShapeType="1"/>
            </p:cNvSpPr>
            <p:nvPr/>
          </p:nvSpPr>
          <p:spPr bwMode="auto">
            <a:xfrm flipV="1">
              <a:off x="8112125" y="3070225"/>
              <a:ext cx="0" cy="715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1046"/>
            <p:cNvSpPr>
              <a:spLocks noChangeShapeType="1"/>
            </p:cNvSpPr>
            <p:nvPr/>
          </p:nvSpPr>
          <p:spPr bwMode="auto">
            <a:xfrm>
              <a:off x="8112125" y="3070225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047"/>
            <p:cNvSpPr>
              <a:spLocks noChangeShapeType="1"/>
            </p:cNvSpPr>
            <p:nvPr/>
          </p:nvSpPr>
          <p:spPr bwMode="auto">
            <a:xfrm>
              <a:off x="8153400" y="3070225"/>
              <a:ext cx="0" cy="7159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048"/>
            <p:cNvSpPr>
              <a:spLocks noChangeShapeType="1"/>
            </p:cNvSpPr>
            <p:nvPr/>
          </p:nvSpPr>
          <p:spPr bwMode="auto">
            <a:xfrm flipH="1">
              <a:off x="8112125" y="3786188"/>
              <a:ext cx="41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Rectangle 1049"/>
            <p:cNvSpPr>
              <a:spLocks noChangeArrowheads="1"/>
            </p:cNvSpPr>
            <p:nvPr/>
          </p:nvSpPr>
          <p:spPr bwMode="auto">
            <a:xfrm>
              <a:off x="8153400" y="2922588"/>
              <a:ext cx="42863" cy="8636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1050"/>
            <p:cNvSpPr>
              <a:spLocks noChangeShapeType="1"/>
            </p:cNvSpPr>
            <p:nvPr/>
          </p:nvSpPr>
          <p:spPr bwMode="auto">
            <a:xfrm flipV="1">
              <a:off x="8153400" y="2922588"/>
              <a:ext cx="0" cy="863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1051"/>
            <p:cNvSpPr>
              <a:spLocks noChangeShapeType="1"/>
            </p:cNvSpPr>
            <p:nvPr/>
          </p:nvSpPr>
          <p:spPr bwMode="auto">
            <a:xfrm>
              <a:off x="8153400" y="29225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1052"/>
            <p:cNvSpPr>
              <a:spLocks noChangeShapeType="1"/>
            </p:cNvSpPr>
            <p:nvPr/>
          </p:nvSpPr>
          <p:spPr bwMode="auto">
            <a:xfrm>
              <a:off x="8196263" y="2922588"/>
              <a:ext cx="0" cy="863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1053"/>
            <p:cNvSpPr>
              <a:spLocks noChangeShapeType="1"/>
            </p:cNvSpPr>
            <p:nvPr/>
          </p:nvSpPr>
          <p:spPr bwMode="auto">
            <a:xfrm flipH="1">
              <a:off x="8153400" y="3786188"/>
              <a:ext cx="428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054"/>
            <p:cNvSpPr>
              <a:spLocks noChangeShapeType="1"/>
            </p:cNvSpPr>
            <p:nvPr/>
          </p:nvSpPr>
          <p:spPr bwMode="auto">
            <a:xfrm flipV="1">
              <a:off x="8175625" y="2882900"/>
              <a:ext cx="0" cy="746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055"/>
            <p:cNvSpPr>
              <a:spLocks noChangeShapeType="1"/>
            </p:cNvSpPr>
            <p:nvPr/>
          </p:nvSpPr>
          <p:spPr bwMode="auto">
            <a:xfrm flipV="1">
              <a:off x="8132763" y="2857500"/>
              <a:ext cx="0" cy="4254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056"/>
            <p:cNvSpPr>
              <a:spLocks noChangeShapeType="1"/>
            </p:cNvSpPr>
            <p:nvPr/>
          </p:nvSpPr>
          <p:spPr bwMode="auto">
            <a:xfrm flipV="1">
              <a:off x="8091488" y="2490788"/>
              <a:ext cx="0" cy="1793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057"/>
            <p:cNvSpPr>
              <a:spLocks noChangeShapeType="1"/>
            </p:cNvSpPr>
            <p:nvPr/>
          </p:nvSpPr>
          <p:spPr bwMode="auto">
            <a:xfrm flipV="1">
              <a:off x="8048625" y="3022600"/>
              <a:ext cx="0" cy="2143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1058"/>
            <p:cNvSpPr>
              <a:spLocks noChangeShapeType="1"/>
            </p:cNvSpPr>
            <p:nvPr/>
          </p:nvSpPr>
          <p:spPr bwMode="auto">
            <a:xfrm flipV="1">
              <a:off x="8007350" y="3098800"/>
              <a:ext cx="0" cy="20796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1059"/>
            <p:cNvSpPr>
              <a:spLocks noChangeShapeType="1"/>
            </p:cNvSpPr>
            <p:nvPr/>
          </p:nvSpPr>
          <p:spPr bwMode="auto">
            <a:xfrm flipV="1">
              <a:off x="7961313" y="3157538"/>
              <a:ext cx="0" cy="2619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1060"/>
            <p:cNvSpPr>
              <a:spLocks noChangeShapeType="1"/>
            </p:cNvSpPr>
            <p:nvPr/>
          </p:nvSpPr>
          <p:spPr bwMode="auto">
            <a:xfrm flipV="1">
              <a:off x="7920038" y="3290888"/>
              <a:ext cx="0" cy="45878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1061"/>
            <p:cNvSpPr>
              <a:spLocks noChangeShapeType="1"/>
            </p:cNvSpPr>
            <p:nvPr/>
          </p:nvSpPr>
          <p:spPr bwMode="auto">
            <a:xfrm flipV="1">
              <a:off x="7920038" y="3478213"/>
              <a:ext cx="41275" cy="2047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1062"/>
            <p:cNvSpPr>
              <a:spLocks noChangeShapeType="1"/>
            </p:cNvSpPr>
            <p:nvPr/>
          </p:nvSpPr>
          <p:spPr bwMode="auto">
            <a:xfrm flipV="1">
              <a:off x="7961313" y="3190875"/>
              <a:ext cx="46037" cy="2873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1063"/>
            <p:cNvSpPr>
              <a:spLocks noChangeShapeType="1"/>
            </p:cNvSpPr>
            <p:nvPr/>
          </p:nvSpPr>
          <p:spPr bwMode="auto">
            <a:xfrm flipV="1">
              <a:off x="8007350" y="2994025"/>
              <a:ext cx="41275" cy="1968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1064"/>
            <p:cNvSpPr>
              <a:spLocks noChangeShapeType="1"/>
            </p:cNvSpPr>
            <p:nvPr/>
          </p:nvSpPr>
          <p:spPr bwMode="auto">
            <a:xfrm flipV="1">
              <a:off x="8048625" y="2927350"/>
              <a:ext cx="42863" cy="666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1065"/>
            <p:cNvSpPr>
              <a:spLocks noChangeShapeType="1"/>
            </p:cNvSpPr>
            <p:nvPr/>
          </p:nvSpPr>
          <p:spPr bwMode="auto">
            <a:xfrm>
              <a:off x="8091488" y="2927350"/>
              <a:ext cx="412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1066"/>
            <p:cNvSpPr>
              <a:spLocks noChangeShapeType="1"/>
            </p:cNvSpPr>
            <p:nvPr/>
          </p:nvSpPr>
          <p:spPr bwMode="auto">
            <a:xfrm>
              <a:off x="8132763" y="2928938"/>
              <a:ext cx="42862" cy="7461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Rectangle 1105"/>
            <p:cNvSpPr>
              <a:spLocks noChangeArrowheads="1"/>
            </p:cNvSpPr>
            <p:nvPr/>
          </p:nvSpPr>
          <p:spPr bwMode="auto">
            <a:xfrm>
              <a:off x="688975" y="2601913"/>
              <a:ext cx="236538" cy="41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Line 1106"/>
            <p:cNvSpPr>
              <a:spLocks noChangeShapeType="1"/>
            </p:cNvSpPr>
            <p:nvPr/>
          </p:nvSpPr>
          <p:spPr bwMode="auto">
            <a:xfrm>
              <a:off x="688975" y="2797175"/>
              <a:ext cx="236538" cy="0"/>
            </a:xfrm>
            <a:prstGeom prst="line">
              <a:avLst/>
            </a:prstGeom>
            <a:noFill/>
            <a:ln w="57150" cmpd="sng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79" name="Picture 11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0" name="Rectangle 1108"/>
            <p:cNvSpPr>
              <a:spLocks noChangeArrowheads="1"/>
            </p:cNvSpPr>
            <p:nvPr/>
          </p:nvSpPr>
          <p:spPr bwMode="auto">
            <a:xfrm>
              <a:off x="7058025" y="1279525"/>
              <a:ext cx="1044575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8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2" name="Freeform 1110"/>
            <p:cNvSpPr>
              <a:spLocks/>
            </p:cNvSpPr>
            <p:nvPr/>
          </p:nvSpPr>
          <p:spPr bwMode="auto">
            <a:xfrm>
              <a:off x="712470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9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9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1111"/>
            <p:cNvSpPr>
              <a:spLocks/>
            </p:cNvSpPr>
            <p:nvPr/>
          </p:nvSpPr>
          <p:spPr bwMode="auto">
            <a:xfrm>
              <a:off x="7277100" y="1349375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0 h 8"/>
                <a:gd name="T4" fmla="*/ 8 w 8"/>
                <a:gd name="T5" fmla="*/ 1 h 8"/>
                <a:gd name="T6" fmla="*/ 8 w 8"/>
                <a:gd name="T7" fmla="*/ 4 h 8"/>
                <a:gd name="T8" fmla="*/ 8 w 8"/>
                <a:gd name="T9" fmla="*/ 6 h 8"/>
                <a:gd name="T10" fmla="*/ 6 w 8"/>
                <a:gd name="T11" fmla="*/ 8 h 8"/>
                <a:gd name="T12" fmla="*/ 5 w 8"/>
                <a:gd name="T13" fmla="*/ 8 h 8"/>
                <a:gd name="T14" fmla="*/ 1 w 8"/>
                <a:gd name="T15" fmla="*/ 8 h 8"/>
                <a:gd name="T16" fmla="*/ 0 w 8"/>
                <a:gd name="T17" fmla="*/ 6 h 8"/>
                <a:gd name="T18" fmla="*/ 0 w 8"/>
                <a:gd name="T19" fmla="*/ 4 h 8"/>
                <a:gd name="T20" fmla="*/ 0 w 8"/>
                <a:gd name="T21" fmla="*/ 1 h 8"/>
                <a:gd name="T22" fmla="*/ 1 w 8"/>
                <a:gd name="T23" fmla="*/ 0 h 8"/>
                <a:gd name="T24" fmla="*/ 5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Oval 1112"/>
            <p:cNvSpPr>
              <a:spLocks noChangeArrowheads="1"/>
            </p:cNvSpPr>
            <p:nvPr/>
          </p:nvSpPr>
          <p:spPr bwMode="auto">
            <a:xfrm>
              <a:off x="742473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1113"/>
            <p:cNvSpPr>
              <a:spLocks/>
            </p:cNvSpPr>
            <p:nvPr/>
          </p:nvSpPr>
          <p:spPr bwMode="auto">
            <a:xfrm>
              <a:off x="757396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1114"/>
            <p:cNvSpPr>
              <a:spLocks/>
            </p:cNvSpPr>
            <p:nvPr/>
          </p:nvSpPr>
          <p:spPr bwMode="auto">
            <a:xfrm>
              <a:off x="7723188" y="1349375"/>
              <a:ext cx="14287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1115"/>
            <p:cNvSpPr>
              <a:spLocks/>
            </p:cNvSpPr>
            <p:nvPr/>
          </p:nvSpPr>
          <p:spPr bwMode="auto">
            <a:xfrm>
              <a:off x="78708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1116"/>
            <p:cNvSpPr>
              <a:spLocks/>
            </p:cNvSpPr>
            <p:nvPr/>
          </p:nvSpPr>
          <p:spPr bwMode="auto">
            <a:xfrm>
              <a:off x="802005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1117"/>
            <p:cNvSpPr>
              <a:spLocks/>
            </p:cNvSpPr>
            <p:nvPr/>
          </p:nvSpPr>
          <p:spPr bwMode="auto">
            <a:xfrm>
              <a:off x="712470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118"/>
            <p:cNvSpPr>
              <a:spLocks/>
            </p:cNvSpPr>
            <p:nvPr/>
          </p:nvSpPr>
          <p:spPr bwMode="auto">
            <a:xfrm>
              <a:off x="7277100" y="149701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119"/>
            <p:cNvSpPr>
              <a:spLocks/>
            </p:cNvSpPr>
            <p:nvPr/>
          </p:nvSpPr>
          <p:spPr bwMode="auto">
            <a:xfrm>
              <a:off x="7424738" y="149701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120"/>
            <p:cNvSpPr>
              <a:spLocks/>
            </p:cNvSpPr>
            <p:nvPr/>
          </p:nvSpPr>
          <p:spPr bwMode="auto">
            <a:xfrm>
              <a:off x="757396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121"/>
            <p:cNvSpPr>
              <a:spLocks/>
            </p:cNvSpPr>
            <p:nvPr/>
          </p:nvSpPr>
          <p:spPr bwMode="auto">
            <a:xfrm>
              <a:off x="7723188" y="149701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122"/>
            <p:cNvSpPr>
              <a:spLocks/>
            </p:cNvSpPr>
            <p:nvPr/>
          </p:nvSpPr>
          <p:spPr bwMode="auto">
            <a:xfrm>
              <a:off x="78708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123"/>
            <p:cNvSpPr>
              <a:spLocks/>
            </p:cNvSpPr>
            <p:nvPr/>
          </p:nvSpPr>
          <p:spPr bwMode="auto">
            <a:xfrm>
              <a:off x="802005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124"/>
            <p:cNvSpPr>
              <a:spLocks/>
            </p:cNvSpPr>
            <p:nvPr/>
          </p:nvSpPr>
          <p:spPr bwMode="auto">
            <a:xfrm>
              <a:off x="712470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125"/>
            <p:cNvSpPr>
              <a:spLocks/>
            </p:cNvSpPr>
            <p:nvPr/>
          </p:nvSpPr>
          <p:spPr bwMode="auto">
            <a:xfrm>
              <a:off x="7277100" y="1646238"/>
              <a:ext cx="12700" cy="14287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126"/>
            <p:cNvSpPr>
              <a:spLocks/>
            </p:cNvSpPr>
            <p:nvPr/>
          </p:nvSpPr>
          <p:spPr bwMode="auto">
            <a:xfrm>
              <a:off x="7424738" y="1646238"/>
              <a:ext cx="12700" cy="14287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2 w 8"/>
                <a:gd name="T23" fmla="*/ 0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127"/>
            <p:cNvSpPr>
              <a:spLocks/>
            </p:cNvSpPr>
            <p:nvPr/>
          </p:nvSpPr>
          <p:spPr bwMode="auto">
            <a:xfrm>
              <a:off x="757396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28"/>
            <p:cNvSpPr>
              <a:spLocks/>
            </p:cNvSpPr>
            <p:nvPr/>
          </p:nvSpPr>
          <p:spPr bwMode="auto">
            <a:xfrm>
              <a:off x="7723188" y="1646238"/>
              <a:ext cx="14287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129"/>
            <p:cNvSpPr>
              <a:spLocks/>
            </p:cNvSpPr>
            <p:nvPr/>
          </p:nvSpPr>
          <p:spPr bwMode="auto">
            <a:xfrm>
              <a:off x="78708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130"/>
            <p:cNvSpPr>
              <a:spLocks/>
            </p:cNvSpPr>
            <p:nvPr/>
          </p:nvSpPr>
          <p:spPr bwMode="auto">
            <a:xfrm>
              <a:off x="802005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131"/>
            <p:cNvSpPr>
              <a:spLocks/>
            </p:cNvSpPr>
            <p:nvPr/>
          </p:nvSpPr>
          <p:spPr bwMode="auto">
            <a:xfrm>
              <a:off x="712470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132"/>
            <p:cNvSpPr>
              <a:spLocks/>
            </p:cNvSpPr>
            <p:nvPr/>
          </p:nvSpPr>
          <p:spPr bwMode="auto">
            <a:xfrm>
              <a:off x="7277100" y="179387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133"/>
            <p:cNvSpPr>
              <a:spLocks/>
            </p:cNvSpPr>
            <p:nvPr/>
          </p:nvSpPr>
          <p:spPr bwMode="auto">
            <a:xfrm>
              <a:off x="7424738" y="1793875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34"/>
            <p:cNvSpPr>
              <a:spLocks/>
            </p:cNvSpPr>
            <p:nvPr/>
          </p:nvSpPr>
          <p:spPr bwMode="auto">
            <a:xfrm>
              <a:off x="757396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35"/>
            <p:cNvSpPr>
              <a:spLocks/>
            </p:cNvSpPr>
            <p:nvPr/>
          </p:nvSpPr>
          <p:spPr bwMode="auto">
            <a:xfrm>
              <a:off x="7723188" y="1793875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36"/>
            <p:cNvSpPr>
              <a:spLocks/>
            </p:cNvSpPr>
            <p:nvPr/>
          </p:nvSpPr>
          <p:spPr bwMode="auto">
            <a:xfrm>
              <a:off x="78708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7"/>
            <p:cNvSpPr>
              <a:spLocks/>
            </p:cNvSpPr>
            <p:nvPr/>
          </p:nvSpPr>
          <p:spPr bwMode="auto">
            <a:xfrm>
              <a:off x="802005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38"/>
            <p:cNvSpPr>
              <a:spLocks/>
            </p:cNvSpPr>
            <p:nvPr/>
          </p:nvSpPr>
          <p:spPr bwMode="auto">
            <a:xfrm>
              <a:off x="712470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39"/>
            <p:cNvSpPr>
              <a:spLocks/>
            </p:cNvSpPr>
            <p:nvPr/>
          </p:nvSpPr>
          <p:spPr bwMode="auto">
            <a:xfrm>
              <a:off x="7277100" y="1943100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40"/>
            <p:cNvSpPr>
              <a:spLocks/>
            </p:cNvSpPr>
            <p:nvPr/>
          </p:nvSpPr>
          <p:spPr bwMode="auto">
            <a:xfrm>
              <a:off x="7424738" y="1943100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41"/>
            <p:cNvSpPr>
              <a:spLocks/>
            </p:cNvSpPr>
            <p:nvPr/>
          </p:nvSpPr>
          <p:spPr bwMode="auto">
            <a:xfrm>
              <a:off x="757396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42"/>
            <p:cNvSpPr>
              <a:spLocks/>
            </p:cNvSpPr>
            <p:nvPr/>
          </p:nvSpPr>
          <p:spPr bwMode="auto">
            <a:xfrm>
              <a:off x="7723188" y="1943100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43"/>
            <p:cNvSpPr>
              <a:spLocks/>
            </p:cNvSpPr>
            <p:nvPr/>
          </p:nvSpPr>
          <p:spPr bwMode="auto">
            <a:xfrm>
              <a:off x="78708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144"/>
            <p:cNvSpPr>
              <a:spLocks/>
            </p:cNvSpPr>
            <p:nvPr/>
          </p:nvSpPr>
          <p:spPr bwMode="auto">
            <a:xfrm>
              <a:off x="802005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145"/>
            <p:cNvSpPr>
              <a:spLocks/>
            </p:cNvSpPr>
            <p:nvPr/>
          </p:nvSpPr>
          <p:spPr bwMode="auto">
            <a:xfrm>
              <a:off x="712470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146"/>
            <p:cNvSpPr>
              <a:spLocks/>
            </p:cNvSpPr>
            <p:nvPr/>
          </p:nvSpPr>
          <p:spPr bwMode="auto">
            <a:xfrm>
              <a:off x="7277100" y="2092325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147"/>
            <p:cNvSpPr>
              <a:spLocks/>
            </p:cNvSpPr>
            <p:nvPr/>
          </p:nvSpPr>
          <p:spPr bwMode="auto">
            <a:xfrm>
              <a:off x="7424738" y="2092325"/>
              <a:ext cx="12700" cy="14288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2 w 8"/>
                <a:gd name="T23" fmla="*/ 1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148"/>
            <p:cNvSpPr>
              <a:spLocks/>
            </p:cNvSpPr>
            <p:nvPr/>
          </p:nvSpPr>
          <p:spPr bwMode="auto">
            <a:xfrm>
              <a:off x="757396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149"/>
            <p:cNvSpPr>
              <a:spLocks/>
            </p:cNvSpPr>
            <p:nvPr/>
          </p:nvSpPr>
          <p:spPr bwMode="auto">
            <a:xfrm>
              <a:off x="7723188" y="2092325"/>
              <a:ext cx="14287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150"/>
            <p:cNvSpPr>
              <a:spLocks/>
            </p:cNvSpPr>
            <p:nvPr/>
          </p:nvSpPr>
          <p:spPr bwMode="auto">
            <a:xfrm>
              <a:off x="78708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151"/>
            <p:cNvSpPr>
              <a:spLocks/>
            </p:cNvSpPr>
            <p:nvPr/>
          </p:nvSpPr>
          <p:spPr bwMode="auto">
            <a:xfrm>
              <a:off x="802005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152"/>
            <p:cNvSpPr>
              <a:spLocks/>
            </p:cNvSpPr>
            <p:nvPr/>
          </p:nvSpPr>
          <p:spPr bwMode="auto">
            <a:xfrm>
              <a:off x="712470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153"/>
            <p:cNvSpPr>
              <a:spLocks/>
            </p:cNvSpPr>
            <p:nvPr/>
          </p:nvSpPr>
          <p:spPr bwMode="auto">
            <a:xfrm>
              <a:off x="7277100" y="223996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154"/>
            <p:cNvSpPr>
              <a:spLocks/>
            </p:cNvSpPr>
            <p:nvPr/>
          </p:nvSpPr>
          <p:spPr bwMode="auto">
            <a:xfrm>
              <a:off x="7424738" y="223996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155"/>
            <p:cNvSpPr>
              <a:spLocks/>
            </p:cNvSpPr>
            <p:nvPr/>
          </p:nvSpPr>
          <p:spPr bwMode="auto">
            <a:xfrm>
              <a:off x="757396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156"/>
            <p:cNvSpPr>
              <a:spLocks/>
            </p:cNvSpPr>
            <p:nvPr/>
          </p:nvSpPr>
          <p:spPr bwMode="auto">
            <a:xfrm>
              <a:off x="7723188" y="223996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157"/>
            <p:cNvSpPr>
              <a:spLocks/>
            </p:cNvSpPr>
            <p:nvPr/>
          </p:nvSpPr>
          <p:spPr bwMode="auto">
            <a:xfrm>
              <a:off x="78708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158"/>
            <p:cNvSpPr>
              <a:spLocks/>
            </p:cNvSpPr>
            <p:nvPr/>
          </p:nvSpPr>
          <p:spPr bwMode="auto">
            <a:xfrm>
              <a:off x="802005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159"/>
            <p:cNvSpPr>
              <a:spLocks noChangeShapeType="1"/>
            </p:cNvSpPr>
            <p:nvPr/>
          </p:nvSpPr>
          <p:spPr bwMode="auto">
            <a:xfrm>
              <a:off x="7904163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Line 1160"/>
            <p:cNvSpPr>
              <a:spLocks noChangeShapeType="1"/>
            </p:cNvSpPr>
            <p:nvPr/>
          </p:nvSpPr>
          <p:spPr bwMode="auto">
            <a:xfrm flipV="1">
              <a:off x="7904163" y="23193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Line 1161"/>
            <p:cNvSpPr>
              <a:spLocks noChangeShapeType="1"/>
            </p:cNvSpPr>
            <p:nvPr/>
          </p:nvSpPr>
          <p:spPr bwMode="auto">
            <a:xfrm>
              <a:off x="7912100" y="231933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162"/>
            <p:cNvSpPr>
              <a:spLocks noChangeShapeType="1"/>
            </p:cNvSpPr>
            <p:nvPr/>
          </p:nvSpPr>
          <p:spPr bwMode="auto">
            <a:xfrm flipV="1">
              <a:off x="7916863" y="23177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163"/>
            <p:cNvSpPr>
              <a:spLocks noChangeShapeType="1"/>
            </p:cNvSpPr>
            <p:nvPr/>
          </p:nvSpPr>
          <p:spPr bwMode="auto">
            <a:xfrm flipV="1">
              <a:off x="7924800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164"/>
            <p:cNvSpPr>
              <a:spLocks noChangeShapeType="1"/>
            </p:cNvSpPr>
            <p:nvPr/>
          </p:nvSpPr>
          <p:spPr bwMode="auto">
            <a:xfrm flipV="1">
              <a:off x="7929563" y="23114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165"/>
            <p:cNvSpPr>
              <a:spLocks noChangeShapeType="1"/>
            </p:cNvSpPr>
            <p:nvPr/>
          </p:nvSpPr>
          <p:spPr bwMode="auto">
            <a:xfrm flipV="1">
              <a:off x="7937500" y="23098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166"/>
            <p:cNvSpPr>
              <a:spLocks noChangeShapeType="1"/>
            </p:cNvSpPr>
            <p:nvPr/>
          </p:nvSpPr>
          <p:spPr bwMode="auto">
            <a:xfrm flipV="1">
              <a:off x="7942263" y="23066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167"/>
            <p:cNvSpPr>
              <a:spLocks noChangeShapeType="1"/>
            </p:cNvSpPr>
            <p:nvPr/>
          </p:nvSpPr>
          <p:spPr bwMode="auto">
            <a:xfrm flipV="1">
              <a:off x="7950200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1168"/>
            <p:cNvSpPr>
              <a:spLocks noChangeShapeType="1"/>
            </p:cNvSpPr>
            <p:nvPr/>
          </p:nvSpPr>
          <p:spPr bwMode="auto">
            <a:xfrm flipV="1">
              <a:off x="795655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Line 1169"/>
            <p:cNvSpPr>
              <a:spLocks noChangeShapeType="1"/>
            </p:cNvSpPr>
            <p:nvPr/>
          </p:nvSpPr>
          <p:spPr bwMode="auto">
            <a:xfrm flipV="1">
              <a:off x="7962900" y="22987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Line 1170"/>
            <p:cNvSpPr>
              <a:spLocks noChangeShapeType="1"/>
            </p:cNvSpPr>
            <p:nvPr/>
          </p:nvSpPr>
          <p:spPr bwMode="auto">
            <a:xfrm flipV="1">
              <a:off x="7969250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Line 1171"/>
            <p:cNvSpPr>
              <a:spLocks noChangeShapeType="1"/>
            </p:cNvSpPr>
            <p:nvPr/>
          </p:nvSpPr>
          <p:spPr bwMode="auto">
            <a:xfrm flipV="1">
              <a:off x="7974013" y="2292350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Line 1172"/>
            <p:cNvSpPr>
              <a:spLocks noChangeShapeType="1"/>
            </p:cNvSpPr>
            <p:nvPr/>
          </p:nvSpPr>
          <p:spPr bwMode="auto">
            <a:xfrm flipV="1">
              <a:off x="7981950" y="22891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Line 1173"/>
            <p:cNvSpPr>
              <a:spLocks noChangeShapeType="1"/>
            </p:cNvSpPr>
            <p:nvPr/>
          </p:nvSpPr>
          <p:spPr bwMode="auto">
            <a:xfrm flipV="1">
              <a:off x="7986713" y="22860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Line 1174"/>
            <p:cNvSpPr>
              <a:spLocks noChangeShapeType="1"/>
            </p:cNvSpPr>
            <p:nvPr/>
          </p:nvSpPr>
          <p:spPr bwMode="auto">
            <a:xfrm flipV="1">
              <a:off x="7991475" y="2281238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Line 1175"/>
            <p:cNvSpPr>
              <a:spLocks noChangeShapeType="1"/>
            </p:cNvSpPr>
            <p:nvPr/>
          </p:nvSpPr>
          <p:spPr bwMode="auto">
            <a:xfrm flipV="1">
              <a:off x="7999413" y="22780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Line 1176"/>
            <p:cNvSpPr>
              <a:spLocks noChangeShapeType="1"/>
            </p:cNvSpPr>
            <p:nvPr/>
          </p:nvSpPr>
          <p:spPr bwMode="auto">
            <a:xfrm flipV="1">
              <a:off x="8004175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Line 1177"/>
            <p:cNvSpPr>
              <a:spLocks noChangeShapeType="1"/>
            </p:cNvSpPr>
            <p:nvPr/>
          </p:nvSpPr>
          <p:spPr bwMode="auto">
            <a:xfrm flipV="1">
              <a:off x="8008938" y="22717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Line 1178"/>
            <p:cNvSpPr>
              <a:spLocks noChangeShapeType="1"/>
            </p:cNvSpPr>
            <p:nvPr/>
          </p:nvSpPr>
          <p:spPr bwMode="auto">
            <a:xfrm flipV="1">
              <a:off x="801528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Line 1179"/>
            <p:cNvSpPr>
              <a:spLocks noChangeShapeType="1"/>
            </p:cNvSpPr>
            <p:nvPr/>
          </p:nvSpPr>
          <p:spPr bwMode="auto">
            <a:xfrm flipV="1">
              <a:off x="8020050" y="2263775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Line 1180"/>
            <p:cNvSpPr>
              <a:spLocks noChangeShapeType="1"/>
            </p:cNvSpPr>
            <p:nvPr/>
          </p:nvSpPr>
          <p:spPr bwMode="auto">
            <a:xfrm flipV="1">
              <a:off x="802798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Line 1181"/>
            <p:cNvSpPr>
              <a:spLocks noChangeShapeType="1"/>
            </p:cNvSpPr>
            <p:nvPr/>
          </p:nvSpPr>
          <p:spPr bwMode="auto">
            <a:xfrm flipV="1">
              <a:off x="8032750" y="22558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Line 1182"/>
            <p:cNvSpPr>
              <a:spLocks noChangeShapeType="1"/>
            </p:cNvSpPr>
            <p:nvPr/>
          </p:nvSpPr>
          <p:spPr bwMode="auto">
            <a:xfrm flipV="1">
              <a:off x="8037513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Line 1183"/>
            <p:cNvSpPr>
              <a:spLocks noChangeShapeType="1"/>
            </p:cNvSpPr>
            <p:nvPr/>
          </p:nvSpPr>
          <p:spPr bwMode="auto">
            <a:xfrm flipV="1">
              <a:off x="8042275" y="22479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1184"/>
            <p:cNvSpPr>
              <a:spLocks noChangeShapeType="1"/>
            </p:cNvSpPr>
            <p:nvPr/>
          </p:nvSpPr>
          <p:spPr bwMode="auto">
            <a:xfrm flipV="1">
              <a:off x="8048625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1185"/>
            <p:cNvSpPr>
              <a:spLocks noChangeShapeType="1"/>
            </p:cNvSpPr>
            <p:nvPr/>
          </p:nvSpPr>
          <p:spPr bwMode="auto">
            <a:xfrm flipV="1">
              <a:off x="8053388" y="22383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Line 1186"/>
            <p:cNvSpPr>
              <a:spLocks noChangeShapeType="1"/>
            </p:cNvSpPr>
            <p:nvPr/>
          </p:nvSpPr>
          <p:spPr bwMode="auto">
            <a:xfrm flipV="1">
              <a:off x="8058150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Line 1187"/>
            <p:cNvSpPr>
              <a:spLocks noChangeShapeType="1"/>
            </p:cNvSpPr>
            <p:nvPr/>
          </p:nvSpPr>
          <p:spPr bwMode="auto">
            <a:xfrm flipV="1">
              <a:off x="8062913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1188"/>
            <p:cNvSpPr>
              <a:spLocks noChangeShapeType="1"/>
            </p:cNvSpPr>
            <p:nvPr/>
          </p:nvSpPr>
          <p:spPr bwMode="auto">
            <a:xfrm flipV="1">
              <a:off x="8069263" y="22256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1189"/>
            <p:cNvSpPr>
              <a:spLocks noChangeShapeType="1"/>
            </p:cNvSpPr>
            <p:nvPr/>
          </p:nvSpPr>
          <p:spPr bwMode="auto">
            <a:xfrm flipV="1">
              <a:off x="8074025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1190"/>
            <p:cNvSpPr>
              <a:spLocks noChangeShapeType="1"/>
            </p:cNvSpPr>
            <p:nvPr/>
          </p:nvSpPr>
          <p:spPr bwMode="auto">
            <a:xfrm flipV="1">
              <a:off x="8078788" y="22145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Line 1191"/>
            <p:cNvSpPr>
              <a:spLocks noChangeShapeType="1"/>
            </p:cNvSpPr>
            <p:nvPr/>
          </p:nvSpPr>
          <p:spPr bwMode="auto">
            <a:xfrm flipV="1">
              <a:off x="80819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1192"/>
            <p:cNvSpPr>
              <a:spLocks noChangeShapeType="1"/>
            </p:cNvSpPr>
            <p:nvPr/>
          </p:nvSpPr>
          <p:spPr bwMode="auto">
            <a:xfrm flipV="1">
              <a:off x="8086725" y="22050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1193"/>
            <p:cNvSpPr>
              <a:spLocks noChangeShapeType="1"/>
            </p:cNvSpPr>
            <p:nvPr/>
          </p:nvSpPr>
          <p:spPr bwMode="auto">
            <a:xfrm flipV="1">
              <a:off x="8091488" y="2198688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Line 1194"/>
            <p:cNvSpPr>
              <a:spLocks noChangeShapeType="1"/>
            </p:cNvSpPr>
            <p:nvPr/>
          </p:nvSpPr>
          <p:spPr bwMode="auto">
            <a:xfrm flipV="1">
              <a:off x="80946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Line 1195"/>
            <p:cNvSpPr>
              <a:spLocks noChangeShapeType="1"/>
            </p:cNvSpPr>
            <p:nvPr/>
          </p:nvSpPr>
          <p:spPr bwMode="auto">
            <a:xfrm flipV="1">
              <a:off x="8099425" y="21891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Line 1196"/>
            <p:cNvSpPr>
              <a:spLocks noChangeShapeType="1"/>
            </p:cNvSpPr>
            <p:nvPr/>
          </p:nvSpPr>
          <p:spPr bwMode="auto">
            <a:xfrm flipH="1" flipV="1">
              <a:off x="8099425" y="17049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Line 1197"/>
            <p:cNvSpPr>
              <a:spLocks noChangeShapeType="1"/>
            </p:cNvSpPr>
            <p:nvPr/>
          </p:nvSpPr>
          <p:spPr bwMode="auto">
            <a:xfrm flipH="1" flipV="1">
              <a:off x="80946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Line 1198"/>
            <p:cNvSpPr>
              <a:spLocks noChangeShapeType="1"/>
            </p:cNvSpPr>
            <p:nvPr/>
          </p:nvSpPr>
          <p:spPr bwMode="auto">
            <a:xfrm flipH="1" flipV="1">
              <a:off x="8091488" y="16938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Line 1199"/>
            <p:cNvSpPr>
              <a:spLocks noChangeShapeType="1"/>
            </p:cNvSpPr>
            <p:nvPr/>
          </p:nvSpPr>
          <p:spPr bwMode="auto">
            <a:xfrm flipH="1" flipV="1">
              <a:off x="8086725" y="16891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Line 1200"/>
            <p:cNvSpPr>
              <a:spLocks noChangeShapeType="1"/>
            </p:cNvSpPr>
            <p:nvPr/>
          </p:nvSpPr>
          <p:spPr bwMode="auto">
            <a:xfrm flipH="1" flipV="1">
              <a:off x="80819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Line 1201"/>
            <p:cNvSpPr>
              <a:spLocks noChangeShapeType="1"/>
            </p:cNvSpPr>
            <p:nvPr/>
          </p:nvSpPr>
          <p:spPr bwMode="auto">
            <a:xfrm flipH="1" flipV="1">
              <a:off x="8078788" y="1681163"/>
              <a:ext cx="31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Line 1202"/>
            <p:cNvSpPr>
              <a:spLocks noChangeShapeType="1"/>
            </p:cNvSpPr>
            <p:nvPr/>
          </p:nvSpPr>
          <p:spPr bwMode="auto">
            <a:xfrm flipH="1" flipV="1">
              <a:off x="8074025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Line 1203"/>
            <p:cNvSpPr>
              <a:spLocks noChangeShapeType="1"/>
            </p:cNvSpPr>
            <p:nvPr/>
          </p:nvSpPr>
          <p:spPr bwMode="auto">
            <a:xfrm flipH="1" flipV="1">
              <a:off x="8069263" y="1671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Line 1204"/>
            <p:cNvSpPr>
              <a:spLocks noChangeShapeType="1"/>
            </p:cNvSpPr>
            <p:nvPr/>
          </p:nvSpPr>
          <p:spPr bwMode="auto">
            <a:xfrm flipH="1" flipV="1">
              <a:off x="8062913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Line 1205"/>
            <p:cNvSpPr>
              <a:spLocks noChangeShapeType="1"/>
            </p:cNvSpPr>
            <p:nvPr/>
          </p:nvSpPr>
          <p:spPr bwMode="auto">
            <a:xfrm flipH="1" flipV="1">
              <a:off x="8058150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Line 1206"/>
            <p:cNvSpPr>
              <a:spLocks noChangeShapeType="1"/>
            </p:cNvSpPr>
            <p:nvPr/>
          </p:nvSpPr>
          <p:spPr bwMode="auto">
            <a:xfrm flipH="1" flipV="1">
              <a:off x="8053388" y="16557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Line 1207"/>
            <p:cNvSpPr>
              <a:spLocks noChangeShapeType="1"/>
            </p:cNvSpPr>
            <p:nvPr/>
          </p:nvSpPr>
          <p:spPr bwMode="auto">
            <a:xfrm flipH="1" flipV="1">
              <a:off x="8048625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Line 1208"/>
            <p:cNvSpPr>
              <a:spLocks noChangeShapeType="1"/>
            </p:cNvSpPr>
            <p:nvPr/>
          </p:nvSpPr>
          <p:spPr bwMode="auto">
            <a:xfrm flipH="1" flipV="1">
              <a:off x="8042275" y="16478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Line 1209"/>
            <p:cNvSpPr>
              <a:spLocks noChangeShapeType="1"/>
            </p:cNvSpPr>
            <p:nvPr/>
          </p:nvSpPr>
          <p:spPr bwMode="auto">
            <a:xfrm flipH="1" flipV="1">
              <a:off x="8037513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Line 1210"/>
            <p:cNvSpPr>
              <a:spLocks noChangeShapeType="1"/>
            </p:cNvSpPr>
            <p:nvPr/>
          </p:nvSpPr>
          <p:spPr bwMode="auto">
            <a:xfrm flipH="1" flipV="1">
              <a:off x="8032750" y="1641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Line 1211"/>
            <p:cNvSpPr>
              <a:spLocks noChangeShapeType="1"/>
            </p:cNvSpPr>
            <p:nvPr/>
          </p:nvSpPr>
          <p:spPr bwMode="auto">
            <a:xfrm flipH="1" flipV="1">
              <a:off x="802798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Line 1213"/>
            <p:cNvSpPr>
              <a:spLocks noChangeShapeType="1"/>
            </p:cNvSpPr>
            <p:nvPr/>
          </p:nvSpPr>
          <p:spPr bwMode="auto">
            <a:xfrm flipH="1" flipV="1">
              <a:off x="8020050" y="1633538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Line 1214"/>
            <p:cNvSpPr>
              <a:spLocks noChangeShapeType="1"/>
            </p:cNvSpPr>
            <p:nvPr/>
          </p:nvSpPr>
          <p:spPr bwMode="auto">
            <a:xfrm flipH="1" flipV="1">
              <a:off x="801528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Line 1215"/>
            <p:cNvSpPr>
              <a:spLocks noChangeShapeType="1"/>
            </p:cNvSpPr>
            <p:nvPr/>
          </p:nvSpPr>
          <p:spPr bwMode="auto">
            <a:xfrm flipH="1" flipV="1">
              <a:off x="8008938" y="16256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Line 1216"/>
            <p:cNvSpPr>
              <a:spLocks noChangeShapeType="1"/>
            </p:cNvSpPr>
            <p:nvPr/>
          </p:nvSpPr>
          <p:spPr bwMode="auto">
            <a:xfrm flipH="1" flipV="1">
              <a:off x="8004175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Line 1217"/>
            <p:cNvSpPr>
              <a:spLocks noChangeShapeType="1"/>
            </p:cNvSpPr>
            <p:nvPr/>
          </p:nvSpPr>
          <p:spPr bwMode="auto">
            <a:xfrm flipH="1" flipV="1">
              <a:off x="7999413" y="16176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Line 1218"/>
            <p:cNvSpPr>
              <a:spLocks noChangeShapeType="1"/>
            </p:cNvSpPr>
            <p:nvPr/>
          </p:nvSpPr>
          <p:spPr bwMode="auto">
            <a:xfrm flipH="1" flipV="1">
              <a:off x="7991475" y="1612900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Line 1219"/>
            <p:cNvSpPr>
              <a:spLocks noChangeShapeType="1"/>
            </p:cNvSpPr>
            <p:nvPr/>
          </p:nvSpPr>
          <p:spPr bwMode="auto">
            <a:xfrm flipH="1" flipV="1">
              <a:off x="7986713" y="16097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Line 1220"/>
            <p:cNvSpPr>
              <a:spLocks noChangeShapeType="1"/>
            </p:cNvSpPr>
            <p:nvPr/>
          </p:nvSpPr>
          <p:spPr bwMode="auto">
            <a:xfrm flipH="1" flipV="1">
              <a:off x="7981950" y="16081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Line 1221"/>
            <p:cNvSpPr>
              <a:spLocks noChangeShapeType="1"/>
            </p:cNvSpPr>
            <p:nvPr/>
          </p:nvSpPr>
          <p:spPr bwMode="auto">
            <a:xfrm flipH="1" flipV="1">
              <a:off x="7974013" y="16049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Line 1222"/>
            <p:cNvSpPr>
              <a:spLocks noChangeShapeType="1"/>
            </p:cNvSpPr>
            <p:nvPr/>
          </p:nvSpPr>
          <p:spPr bwMode="auto">
            <a:xfrm flipH="1" flipV="1">
              <a:off x="7969250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Line 1223"/>
            <p:cNvSpPr>
              <a:spLocks noChangeShapeType="1"/>
            </p:cNvSpPr>
            <p:nvPr/>
          </p:nvSpPr>
          <p:spPr bwMode="auto">
            <a:xfrm flipH="1" flipV="1">
              <a:off x="7962900" y="15970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Line 1224"/>
            <p:cNvSpPr>
              <a:spLocks noChangeShapeType="1"/>
            </p:cNvSpPr>
            <p:nvPr/>
          </p:nvSpPr>
          <p:spPr bwMode="auto">
            <a:xfrm flipH="1" flipV="1">
              <a:off x="795655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Line 1225"/>
            <p:cNvSpPr>
              <a:spLocks noChangeShapeType="1"/>
            </p:cNvSpPr>
            <p:nvPr/>
          </p:nvSpPr>
          <p:spPr bwMode="auto">
            <a:xfrm flipH="1" flipV="1">
              <a:off x="7950200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Line 1226"/>
            <p:cNvSpPr>
              <a:spLocks noChangeShapeType="1"/>
            </p:cNvSpPr>
            <p:nvPr/>
          </p:nvSpPr>
          <p:spPr bwMode="auto">
            <a:xfrm flipH="1" flipV="1">
              <a:off x="7942263" y="15890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Line 1227"/>
            <p:cNvSpPr>
              <a:spLocks noChangeShapeType="1"/>
            </p:cNvSpPr>
            <p:nvPr/>
          </p:nvSpPr>
          <p:spPr bwMode="auto">
            <a:xfrm flipH="1" flipV="1">
              <a:off x="7937500" y="15875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Line 1228"/>
            <p:cNvSpPr>
              <a:spLocks noChangeShapeType="1"/>
            </p:cNvSpPr>
            <p:nvPr/>
          </p:nvSpPr>
          <p:spPr bwMode="auto">
            <a:xfrm flipH="1" flipV="1">
              <a:off x="7929563" y="15843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Line 1229"/>
            <p:cNvSpPr>
              <a:spLocks noChangeShapeType="1"/>
            </p:cNvSpPr>
            <p:nvPr/>
          </p:nvSpPr>
          <p:spPr bwMode="auto">
            <a:xfrm flipH="1" flipV="1">
              <a:off x="7924800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Line 1230"/>
            <p:cNvSpPr>
              <a:spLocks noChangeShapeType="1"/>
            </p:cNvSpPr>
            <p:nvPr/>
          </p:nvSpPr>
          <p:spPr bwMode="auto">
            <a:xfrm flipH="1">
              <a:off x="7916863" y="15811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Line 1231"/>
            <p:cNvSpPr>
              <a:spLocks noChangeShapeType="1"/>
            </p:cNvSpPr>
            <p:nvPr/>
          </p:nvSpPr>
          <p:spPr bwMode="auto">
            <a:xfrm flipH="1" flipV="1">
              <a:off x="7912100" y="15795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Line 1232"/>
            <p:cNvSpPr>
              <a:spLocks noChangeShapeType="1"/>
            </p:cNvSpPr>
            <p:nvPr/>
          </p:nvSpPr>
          <p:spPr bwMode="auto">
            <a:xfrm flipH="1" flipV="1">
              <a:off x="7904163" y="15763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Line 1233"/>
            <p:cNvSpPr>
              <a:spLocks noChangeShapeType="1"/>
            </p:cNvSpPr>
            <p:nvPr/>
          </p:nvSpPr>
          <p:spPr bwMode="auto">
            <a:xfrm flipH="1" flipV="1">
              <a:off x="7899400" y="15748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Line 1234"/>
            <p:cNvSpPr>
              <a:spLocks noChangeShapeType="1"/>
            </p:cNvSpPr>
            <p:nvPr/>
          </p:nvSpPr>
          <p:spPr bwMode="auto">
            <a:xfrm flipH="1">
              <a:off x="7891463" y="157480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Line 1235"/>
            <p:cNvSpPr>
              <a:spLocks noChangeShapeType="1"/>
            </p:cNvSpPr>
            <p:nvPr/>
          </p:nvSpPr>
          <p:spPr bwMode="auto">
            <a:xfrm flipH="1" flipV="1">
              <a:off x="7886700" y="15716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Line 1236"/>
            <p:cNvSpPr>
              <a:spLocks noChangeShapeType="1"/>
            </p:cNvSpPr>
            <p:nvPr/>
          </p:nvSpPr>
          <p:spPr bwMode="auto">
            <a:xfrm flipH="1" flipV="1">
              <a:off x="7878763" y="15684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Line 1237"/>
            <p:cNvSpPr>
              <a:spLocks noChangeShapeType="1"/>
            </p:cNvSpPr>
            <p:nvPr/>
          </p:nvSpPr>
          <p:spPr bwMode="auto">
            <a:xfrm flipH="1">
              <a:off x="7874000" y="15684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Line 1238"/>
            <p:cNvSpPr>
              <a:spLocks noChangeShapeType="1"/>
            </p:cNvSpPr>
            <p:nvPr/>
          </p:nvSpPr>
          <p:spPr bwMode="auto">
            <a:xfrm flipH="1" flipV="1">
              <a:off x="7866063" y="15668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Line 1239"/>
            <p:cNvSpPr>
              <a:spLocks noChangeShapeType="1"/>
            </p:cNvSpPr>
            <p:nvPr/>
          </p:nvSpPr>
          <p:spPr bwMode="auto">
            <a:xfrm flipH="1">
              <a:off x="7858125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Line 1240"/>
            <p:cNvSpPr>
              <a:spLocks noChangeShapeType="1"/>
            </p:cNvSpPr>
            <p:nvPr/>
          </p:nvSpPr>
          <p:spPr bwMode="auto">
            <a:xfrm flipH="1">
              <a:off x="7853363" y="1566863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Line 1241"/>
            <p:cNvSpPr>
              <a:spLocks noChangeShapeType="1"/>
            </p:cNvSpPr>
            <p:nvPr/>
          </p:nvSpPr>
          <p:spPr bwMode="auto">
            <a:xfrm flipH="1" flipV="1">
              <a:off x="7845425" y="15636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Line 1242"/>
            <p:cNvSpPr>
              <a:spLocks noChangeShapeType="1"/>
            </p:cNvSpPr>
            <p:nvPr/>
          </p:nvSpPr>
          <p:spPr bwMode="auto">
            <a:xfrm flipH="1">
              <a:off x="78374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Line 1243"/>
            <p:cNvSpPr>
              <a:spLocks noChangeShapeType="1"/>
            </p:cNvSpPr>
            <p:nvPr/>
          </p:nvSpPr>
          <p:spPr bwMode="auto">
            <a:xfrm flipH="1">
              <a:off x="78327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Line 1244"/>
            <p:cNvSpPr>
              <a:spLocks noChangeShapeType="1"/>
            </p:cNvSpPr>
            <p:nvPr/>
          </p:nvSpPr>
          <p:spPr bwMode="auto">
            <a:xfrm flipH="1">
              <a:off x="78247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Line 1245"/>
            <p:cNvSpPr>
              <a:spLocks noChangeShapeType="1"/>
            </p:cNvSpPr>
            <p:nvPr/>
          </p:nvSpPr>
          <p:spPr bwMode="auto">
            <a:xfrm flipH="1" flipV="1">
              <a:off x="7816850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Line 1246"/>
            <p:cNvSpPr>
              <a:spLocks noChangeShapeType="1"/>
            </p:cNvSpPr>
            <p:nvPr/>
          </p:nvSpPr>
          <p:spPr bwMode="auto">
            <a:xfrm flipH="1">
              <a:off x="7778750" y="1562100"/>
              <a:ext cx="3810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Line 1247"/>
            <p:cNvSpPr>
              <a:spLocks noChangeShapeType="1"/>
            </p:cNvSpPr>
            <p:nvPr/>
          </p:nvSpPr>
          <p:spPr bwMode="auto">
            <a:xfrm flipH="1">
              <a:off x="7770813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Line 1248"/>
            <p:cNvSpPr>
              <a:spLocks noChangeShapeType="1"/>
            </p:cNvSpPr>
            <p:nvPr/>
          </p:nvSpPr>
          <p:spPr bwMode="auto">
            <a:xfrm flipH="1">
              <a:off x="77628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Line 1249"/>
            <p:cNvSpPr>
              <a:spLocks noChangeShapeType="1"/>
            </p:cNvSpPr>
            <p:nvPr/>
          </p:nvSpPr>
          <p:spPr bwMode="auto">
            <a:xfrm flipH="1">
              <a:off x="77581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Line 1250"/>
            <p:cNvSpPr>
              <a:spLocks noChangeShapeType="1"/>
            </p:cNvSpPr>
            <p:nvPr/>
          </p:nvSpPr>
          <p:spPr bwMode="auto">
            <a:xfrm flipH="1">
              <a:off x="77501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Line 1251"/>
            <p:cNvSpPr>
              <a:spLocks noChangeShapeType="1"/>
            </p:cNvSpPr>
            <p:nvPr/>
          </p:nvSpPr>
          <p:spPr bwMode="auto">
            <a:xfrm flipH="1">
              <a:off x="7743825" y="15636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Line 1252"/>
            <p:cNvSpPr>
              <a:spLocks noChangeShapeType="1"/>
            </p:cNvSpPr>
            <p:nvPr/>
          </p:nvSpPr>
          <p:spPr bwMode="auto">
            <a:xfrm flipH="1">
              <a:off x="7737475" y="1566863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Line 1253"/>
            <p:cNvSpPr>
              <a:spLocks noChangeShapeType="1"/>
            </p:cNvSpPr>
            <p:nvPr/>
          </p:nvSpPr>
          <p:spPr bwMode="auto">
            <a:xfrm flipH="1">
              <a:off x="77295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Line 1254"/>
            <p:cNvSpPr>
              <a:spLocks noChangeShapeType="1"/>
            </p:cNvSpPr>
            <p:nvPr/>
          </p:nvSpPr>
          <p:spPr bwMode="auto">
            <a:xfrm flipH="1">
              <a:off x="7724775" y="15668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Line 1255"/>
            <p:cNvSpPr>
              <a:spLocks noChangeShapeType="1"/>
            </p:cNvSpPr>
            <p:nvPr/>
          </p:nvSpPr>
          <p:spPr bwMode="auto">
            <a:xfrm flipH="1">
              <a:off x="7716838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Line 1256"/>
            <p:cNvSpPr>
              <a:spLocks noChangeShapeType="1"/>
            </p:cNvSpPr>
            <p:nvPr/>
          </p:nvSpPr>
          <p:spPr bwMode="auto">
            <a:xfrm flipH="1">
              <a:off x="7712075" y="15684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Line 1257"/>
            <p:cNvSpPr>
              <a:spLocks noChangeShapeType="1"/>
            </p:cNvSpPr>
            <p:nvPr/>
          </p:nvSpPr>
          <p:spPr bwMode="auto">
            <a:xfrm flipH="1">
              <a:off x="7704138" y="15716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Line 1258"/>
            <p:cNvSpPr>
              <a:spLocks noChangeShapeType="1"/>
            </p:cNvSpPr>
            <p:nvPr/>
          </p:nvSpPr>
          <p:spPr bwMode="auto">
            <a:xfrm flipH="1">
              <a:off x="7699375" y="157480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Line 1259"/>
            <p:cNvSpPr>
              <a:spLocks noChangeShapeType="1"/>
            </p:cNvSpPr>
            <p:nvPr/>
          </p:nvSpPr>
          <p:spPr bwMode="auto">
            <a:xfrm flipH="1">
              <a:off x="7691438" y="15748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Line 1260"/>
            <p:cNvSpPr>
              <a:spLocks noChangeShapeType="1"/>
            </p:cNvSpPr>
            <p:nvPr/>
          </p:nvSpPr>
          <p:spPr bwMode="auto">
            <a:xfrm flipH="1">
              <a:off x="7683500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Line 1261"/>
            <p:cNvSpPr>
              <a:spLocks noChangeShapeType="1"/>
            </p:cNvSpPr>
            <p:nvPr/>
          </p:nvSpPr>
          <p:spPr bwMode="auto">
            <a:xfrm flipH="1">
              <a:off x="7678738" y="15795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Line 1262"/>
            <p:cNvSpPr>
              <a:spLocks noChangeShapeType="1"/>
            </p:cNvSpPr>
            <p:nvPr/>
          </p:nvSpPr>
          <p:spPr bwMode="auto">
            <a:xfrm flipH="1">
              <a:off x="7670800" y="15811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Line 1263"/>
            <p:cNvSpPr>
              <a:spLocks noChangeShapeType="1"/>
            </p:cNvSpPr>
            <p:nvPr/>
          </p:nvSpPr>
          <p:spPr bwMode="auto">
            <a:xfrm flipH="1">
              <a:off x="7666038" y="158115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Line 1264"/>
            <p:cNvSpPr>
              <a:spLocks noChangeShapeType="1"/>
            </p:cNvSpPr>
            <p:nvPr/>
          </p:nvSpPr>
          <p:spPr bwMode="auto">
            <a:xfrm flipH="1">
              <a:off x="7658100" y="15843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Line 1265"/>
            <p:cNvSpPr>
              <a:spLocks noChangeShapeType="1"/>
            </p:cNvSpPr>
            <p:nvPr/>
          </p:nvSpPr>
          <p:spPr bwMode="auto">
            <a:xfrm flipH="1">
              <a:off x="7653338" y="15875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Line 1266"/>
            <p:cNvSpPr>
              <a:spLocks noChangeShapeType="1"/>
            </p:cNvSpPr>
            <p:nvPr/>
          </p:nvSpPr>
          <p:spPr bwMode="auto">
            <a:xfrm flipH="1">
              <a:off x="7645400" y="15890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Line 1267"/>
            <p:cNvSpPr>
              <a:spLocks noChangeShapeType="1"/>
            </p:cNvSpPr>
            <p:nvPr/>
          </p:nvSpPr>
          <p:spPr bwMode="auto">
            <a:xfrm flipH="1">
              <a:off x="7640638" y="15922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Line 1268"/>
            <p:cNvSpPr>
              <a:spLocks noChangeShapeType="1"/>
            </p:cNvSpPr>
            <p:nvPr/>
          </p:nvSpPr>
          <p:spPr bwMode="auto">
            <a:xfrm flipH="1">
              <a:off x="7635875" y="15954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Line 1269"/>
            <p:cNvSpPr>
              <a:spLocks noChangeShapeType="1"/>
            </p:cNvSpPr>
            <p:nvPr/>
          </p:nvSpPr>
          <p:spPr bwMode="auto">
            <a:xfrm flipH="1">
              <a:off x="7627938" y="1597025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Line 1270"/>
            <p:cNvSpPr>
              <a:spLocks noChangeShapeType="1"/>
            </p:cNvSpPr>
            <p:nvPr/>
          </p:nvSpPr>
          <p:spPr bwMode="auto">
            <a:xfrm flipH="1">
              <a:off x="7623175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Line 1271"/>
            <p:cNvSpPr>
              <a:spLocks noChangeShapeType="1"/>
            </p:cNvSpPr>
            <p:nvPr/>
          </p:nvSpPr>
          <p:spPr bwMode="auto">
            <a:xfrm flipH="1">
              <a:off x="7616825" y="16049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Line 1272"/>
            <p:cNvSpPr>
              <a:spLocks noChangeShapeType="1"/>
            </p:cNvSpPr>
            <p:nvPr/>
          </p:nvSpPr>
          <p:spPr bwMode="auto">
            <a:xfrm flipH="1">
              <a:off x="761047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Line 1273"/>
            <p:cNvSpPr>
              <a:spLocks noChangeShapeType="1"/>
            </p:cNvSpPr>
            <p:nvPr/>
          </p:nvSpPr>
          <p:spPr bwMode="auto">
            <a:xfrm flipH="1">
              <a:off x="7604125" y="16097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Line 1274"/>
            <p:cNvSpPr>
              <a:spLocks noChangeShapeType="1"/>
            </p:cNvSpPr>
            <p:nvPr/>
          </p:nvSpPr>
          <p:spPr bwMode="auto">
            <a:xfrm flipH="1">
              <a:off x="7599363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Line 1275"/>
            <p:cNvSpPr>
              <a:spLocks noChangeShapeType="1"/>
            </p:cNvSpPr>
            <p:nvPr/>
          </p:nvSpPr>
          <p:spPr bwMode="auto">
            <a:xfrm flipH="1">
              <a:off x="7591425" y="16176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Line 1276"/>
            <p:cNvSpPr>
              <a:spLocks noChangeShapeType="1"/>
            </p:cNvSpPr>
            <p:nvPr/>
          </p:nvSpPr>
          <p:spPr bwMode="auto">
            <a:xfrm flipH="1">
              <a:off x="7586663" y="16208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Line 1277"/>
            <p:cNvSpPr>
              <a:spLocks noChangeShapeType="1"/>
            </p:cNvSpPr>
            <p:nvPr/>
          </p:nvSpPr>
          <p:spPr bwMode="auto">
            <a:xfrm flipH="1">
              <a:off x="7581900" y="16256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Line 1278"/>
            <p:cNvSpPr>
              <a:spLocks noChangeShapeType="1"/>
            </p:cNvSpPr>
            <p:nvPr/>
          </p:nvSpPr>
          <p:spPr bwMode="auto">
            <a:xfrm flipH="1">
              <a:off x="757713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Line 1279"/>
            <p:cNvSpPr>
              <a:spLocks noChangeShapeType="1"/>
            </p:cNvSpPr>
            <p:nvPr/>
          </p:nvSpPr>
          <p:spPr bwMode="auto">
            <a:xfrm flipH="1">
              <a:off x="7570788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Line 1280"/>
            <p:cNvSpPr>
              <a:spLocks noChangeShapeType="1"/>
            </p:cNvSpPr>
            <p:nvPr/>
          </p:nvSpPr>
          <p:spPr bwMode="auto">
            <a:xfrm flipH="1">
              <a:off x="7566025" y="16351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Line 1281"/>
            <p:cNvSpPr>
              <a:spLocks noChangeShapeType="1"/>
            </p:cNvSpPr>
            <p:nvPr/>
          </p:nvSpPr>
          <p:spPr bwMode="auto">
            <a:xfrm flipH="1">
              <a:off x="7558088" y="1641475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Line 1282"/>
            <p:cNvSpPr>
              <a:spLocks noChangeShapeType="1"/>
            </p:cNvSpPr>
            <p:nvPr/>
          </p:nvSpPr>
          <p:spPr bwMode="auto">
            <a:xfrm flipH="1">
              <a:off x="7553325" y="16430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Line 1283"/>
            <p:cNvSpPr>
              <a:spLocks noChangeShapeType="1"/>
            </p:cNvSpPr>
            <p:nvPr/>
          </p:nvSpPr>
          <p:spPr bwMode="auto">
            <a:xfrm flipH="1">
              <a:off x="7548563" y="16478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Line 1284"/>
            <p:cNvSpPr>
              <a:spLocks noChangeShapeType="1"/>
            </p:cNvSpPr>
            <p:nvPr/>
          </p:nvSpPr>
          <p:spPr bwMode="auto">
            <a:xfrm flipH="1">
              <a:off x="7543800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Line 1285"/>
            <p:cNvSpPr>
              <a:spLocks noChangeShapeType="1"/>
            </p:cNvSpPr>
            <p:nvPr/>
          </p:nvSpPr>
          <p:spPr bwMode="auto">
            <a:xfrm flipH="1">
              <a:off x="7537450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Line 1286"/>
            <p:cNvSpPr>
              <a:spLocks noChangeShapeType="1"/>
            </p:cNvSpPr>
            <p:nvPr/>
          </p:nvSpPr>
          <p:spPr bwMode="auto">
            <a:xfrm flipH="1">
              <a:off x="7532688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Line 1287"/>
            <p:cNvSpPr>
              <a:spLocks noChangeShapeType="1"/>
            </p:cNvSpPr>
            <p:nvPr/>
          </p:nvSpPr>
          <p:spPr bwMode="auto">
            <a:xfrm flipH="1">
              <a:off x="7527925" y="16668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Line 1288"/>
            <p:cNvSpPr>
              <a:spLocks noChangeShapeType="1"/>
            </p:cNvSpPr>
            <p:nvPr/>
          </p:nvSpPr>
          <p:spPr bwMode="auto">
            <a:xfrm flipH="1">
              <a:off x="7524750" y="1671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Line 1289"/>
            <p:cNvSpPr>
              <a:spLocks noChangeShapeType="1"/>
            </p:cNvSpPr>
            <p:nvPr/>
          </p:nvSpPr>
          <p:spPr bwMode="auto">
            <a:xfrm flipH="1">
              <a:off x="7519988" y="1676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Line 1290"/>
            <p:cNvSpPr>
              <a:spLocks noChangeShapeType="1"/>
            </p:cNvSpPr>
            <p:nvPr/>
          </p:nvSpPr>
          <p:spPr bwMode="auto">
            <a:xfrm flipH="1">
              <a:off x="7515225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Line 1291"/>
            <p:cNvSpPr>
              <a:spLocks noChangeShapeType="1"/>
            </p:cNvSpPr>
            <p:nvPr/>
          </p:nvSpPr>
          <p:spPr bwMode="auto">
            <a:xfrm flipH="1">
              <a:off x="75104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Line 1292"/>
            <p:cNvSpPr>
              <a:spLocks noChangeShapeType="1"/>
            </p:cNvSpPr>
            <p:nvPr/>
          </p:nvSpPr>
          <p:spPr bwMode="auto">
            <a:xfrm flipH="1">
              <a:off x="7504113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Line 1293"/>
            <p:cNvSpPr>
              <a:spLocks noChangeShapeType="1"/>
            </p:cNvSpPr>
            <p:nvPr/>
          </p:nvSpPr>
          <p:spPr bwMode="auto">
            <a:xfrm flipH="1">
              <a:off x="7502525" y="1693863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Line 1294"/>
            <p:cNvSpPr>
              <a:spLocks noChangeShapeType="1"/>
            </p:cNvSpPr>
            <p:nvPr/>
          </p:nvSpPr>
          <p:spPr bwMode="auto">
            <a:xfrm flipH="1">
              <a:off x="74977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Line 1295"/>
            <p:cNvSpPr>
              <a:spLocks noChangeShapeType="1"/>
            </p:cNvSpPr>
            <p:nvPr/>
          </p:nvSpPr>
          <p:spPr bwMode="auto">
            <a:xfrm flipH="1">
              <a:off x="7491413" y="170497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Line 1296"/>
            <p:cNvSpPr>
              <a:spLocks noChangeShapeType="1"/>
            </p:cNvSpPr>
            <p:nvPr/>
          </p:nvSpPr>
          <p:spPr bwMode="auto">
            <a:xfrm flipH="1">
              <a:off x="7489825" y="1712913"/>
              <a:ext cx="158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Line 1297"/>
            <p:cNvSpPr>
              <a:spLocks noChangeShapeType="1"/>
            </p:cNvSpPr>
            <p:nvPr/>
          </p:nvSpPr>
          <p:spPr bwMode="auto">
            <a:xfrm flipH="1">
              <a:off x="7483475" y="1714500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Line 1298"/>
            <p:cNvSpPr>
              <a:spLocks noChangeShapeType="1"/>
            </p:cNvSpPr>
            <p:nvPr/>
          </p:nvSpPr>
          <p:spPr bwMode="auto">
            <a:xfrm flipH="1">
              <a:off x="7481888" y="17224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Line 1299"/>
            <p:cNvSpPr>
              <a:spLocks noChangeShapeType="1"/>
            </p:cNvSpPr>
            <p:nvPr/>
          </p:nvSpPr>
          <p:spPr bwMode="auto">
            <a:xfrm flipH="1">
              <a:off x="7477125" y="172720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Line 1300"/>
            <p:cNvSpPr>
              <a:spLocks noChangeShapeType="1"/>
            </p:cNvSpPr>
            <p:nvPr/>
          </p:nvSpPr>
          <p:spPr bwMode="auto">
            <a:xfrm flipH="1">
              <a:off x="7473950" y="1733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Line 1301"/>
            <p:cNvSpPr>
              <a:spLocks noChangeShapeType="1"/>
            </p:cNvSpPr>
            <p:nvPr/>
          </p:nvSpPr>
          <p:spPr bwMode="auto">
            <a:xfrm flipH="1">
              <a:off x="7469188" y="17383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Line 1302"/>
            <p:cNvSpPr>
              <a:spLocks noChangeShapeType="1"/>
            </p:cNvSpPr>
            <p:nvPr/>
          </p:nvSpPr>
          <p:spPr bwMode="auto">
            <a:xfrm flipH="1">
              <a:off x="7466013" y="1743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Line 1303"/>
            <p:cNvSpPr>
              <a:spLocks noChangeShapeType="1"/>
            </p:cNvSpPr>
            <p:nvPr/>
          </p:nvSpPr>
          <p:spPr bwMode="auto">
            <a:xfrm flipH="1">
              <a:off x="7464425" y="17510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Line 1304"/>
            <p:cNvSpPr>
              <a:spLocks noChangeShapeType="1"/>
            </p:cNvSpPr>
            <p:nvPr/>
          </p:nvSpPr>
          <p:spPr bwMode="auto">
            <a:xfrm flipH="1">
              <a:off x="7458075" y="1755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Line 1305"/>
            <p:cNvSpPr>
              <a:spLocks noChangeShapeType="1"/>
            </p:cNvSpPr>
            <p:nvPr/>
          </p:nvSpPr>
          <p:spPr bwMode="auto">
            <a:xfrm flipH="1">
              <a:off x="7456488" y="176053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Line 1306"/>
            <p:cNvSpPr>
              <a:spLocks noChangeShapeType="1"/>
            </p:cNvSpPr>
            <p:nvPr/>
          </p:nvSpPr>
          <p:spPr bwMode="auto">
            <a:xfrm flipH="1">
              <a:off x="7453313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Line 1307"/>
            <p:cNvSpPr>
              <a:spLocks noChangeShapeType="1"/>
            </p:cNvSpPr>
            <p:nvPr/>
          </p:nvSpPr>
          <p:spPr bwMode="auto">
            <a:xfrm flipH="1">
              <a:off x="7450138" y="1774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Line 1308"/>
            <p:cNvSpPr>
              <a:spLocks noChangeShapeType="1"/>
            </p:cNvSpPr>
            <p:nvPr/>
          </p:nvSpPr>
          <p:spPr bwMode="auto">
            <a:xfrm flipH="1">
              <a:off x="7445375" y="177958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Line 1309"/>
            <p:cNvSpPr>
              <a:spLocks noChangeShapeType="1"/>
            </p:cNvSpPr>
            <p:nvPr/>
          </p:nvSpPr>
          <p:spPr bwMode="auto">
            <a:xfrm flipH="1">
              <a:off x="7443788" y="17875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Line 1310"/>
            <p:cNvSpPr>
              <a:spLocks noChangeShapeType="1"/>
            </p:cNvSpPr>
            <p:nvPr/>
          </p:nvSpPr>
          <p:spPr bwMode="auto">
            <a:xfrm flipH="1">
              <a:off x="7440613" y="17922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Line 1311"/>
            <p:cNvSpPr>
              <a:spLocks noChangeShapeType="1"/>
            </p:cNvSpPr>
            <p:nvPr/>
          </p:nvSpPr>
          <p:spPr bwMode="auto">
            <a:xfrm flipH="1">
              <a:off x="7437438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Line 1312"/>
            <p:cNvSpPr>
              <a:spLocks noChangeShapeType="1"/>
            </p:cNvSpPr>
            <p:nvPr/>
          </p:nvSpPr>
          <p:spPr bwMode="auto">
            <a:xfrm flipH="1">
              <a:off x="7435850" y="18049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Line 1313"/>
            <p:cNvSpPr>
              <a:spLocks noChangeShapeType="1"/>
            </p:cNvSpPr>
            <p:nvPr/>
          </p:nvSpPr>
          <p:spPr bwMode="auto">
            <a:xfrm flipH="1">
              <a:off x="7432675" y="18097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Line 1314"/>
            <p:cNvSpPr>
              <a:spLocks noChangeShapeType="1"/>
            </p:cNvSpPr>
            <p:nvPr/>
          </p:nvSpPr>
          <p:spPr bwMode="auto">
            <a:xfrm>
              <a:off x="7432675" y="18176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Line 1315"/>
            <p:cNvSpPr>
              <a:spLocks noChangeShapeType="1"/>
            </p:cNvSpPr>
            <p:nvPr/>
          </p:nvSpPr>
          <p:spPr bwMode="auto">
            <a:xfrm flipH="1">
              <a:off x="7431088" y="18224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Line 1316"/>
            <p:cNvSpPr>
              <a:spLocks noChangeShapeType="1"/>
            </p:cNvSpPr>
            <p:nvPr/>
          </p:nvSpPr>
          <p:spPr bwMode="auto">
            <a:xfrm flipH="1">
              <a:off x="7427913" y="18303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Line 1317"/>
            <p:cNvSpPr>
              <a:spLocks noChangeShapeType="1"/>
            </p:cNvSpPr>
            <p:nvPr/>
          </p:nvSpPr>
          <p:spPr bwMode="auto">
            <a:xfrm flipH="1">
              <a:off x="7424738" y="18351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Line 1318"/>
            <p:cNvSpPr>
              <a:spLocks noChangeShapeType="1"/>
            </p:cNvSpPr>
            <p:nvPr/>
          </p:nvSpPr>
          <p:spPr bwMode="auto">
            <a:xfrm flipH="1">
              <a:off x="7423150" y="18430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Line 1319"/>
            <p:cNvSpPr>
              <a:spLocks noChangeShapeType="1"/>
            </p:cNvSpPr>
            <p:nvPr/>
          </p:nvSpPr>
          <p:spPr bwMode="auto">
            <a:xfrm>
              <a:off x="7423150" y="18478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Line 1320"/>
            <p:cNvSpPr>
              <a:spLocks noChangeShapeType="1"/>
            </p:cNvSpPr>
            <p:nvPr/>
          </p:nvSpPr>
          <p:spPr bwMode="auto">
            <a:xfrm flipH="1">
              <a:off x="7419975" y="18557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Line 1321"/>
            <p:cNvSpPr>
              <a:spLocks noChangeShapeType="1"/>
            </p:cNvSpPr>
            <p:nvPr/>
          </p:nvSpPr>
          <p:spPr bwMode="auto">
            <a:xfrm>
              <a:off x="7419975" y="18637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Line 1322"/>
            <p:cNvSpPr>
              <a:spLocks noChangeShapeType="1"/>
            </p:cNvSpPr>
            <p:nvPr/>
          </p:nvSpPr>
          <p:spPr bwMode="auto">
            <a:xfrm flipH="1">
              <a:off x="7416800" y="18684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Line 1323"/>
            <p:cNvSpPr>
              <a:spLocks noChangeShapeType="1"/>
            </p:cNvSpPr>
            <p:nvPr/>
          </p:nvSpPr>
          <p:spPr bwMode="auto">
            <a:xfrm>
              <a:off x="7416800" y="18764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Line 1324"/>
            <p:cNvSpPr>
              <a:spLocks noChangeShapeType="1"/>
            </p:cNvSpPr>
            <p:nvPr/>
          </p:nvSpPr>
          <p:spPr bwMode="auto">
            <a:xfrm flipH="1">
              <a:off x="7415213" y="188118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Line 1325"/>
            <p:cNvSpPr>
              <a:spLocks noChangeShapeType="1"/>
            </p:cNvSpPr>
            <p:nvPr/>
          </p:nvSpPr>
          <p:spPr bwMode="auto">
            <a:xfrm>
              <a:off x="7415213" y="18891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Line 1326"/>
            <p:cNvSpPr>
              <a:spLocks noChangeShapeType="1"/>
            </p:cNvSpPr>
            <p:nvPr/>
          </p:nvSpPr>
          <p:spPr bwMode="auto">
            <a:xfrm flipH="1">
              <a:off x="7412038" y="1897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Line 1327"/>
            <p:cNvSpPr>
              <a:spLocks noChangeShapeType="1"/>
            </p:cNvSpPr>
            <p:nvPr/>
          </p:nvSpPr>
          <p:spPr bwMode="auto">
            <a:xfrm>
              <a:off x="7412038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Line 1328"/>
            <p:cNvSpPr>
              <a:spLocks noChangeShapeType="1"/>
            </p:cNvSpPr>
            <p:nvPr/>
          </p:nvSpPr>
          <p:spPr bwMode="auto">
            <a:xfrm>
              <a:off x="7412038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Line 1329"/>
            <p:cNvSpPr>
              <a:spLocks noChangeShapeType="1"/>
            </p:cNvSpPr>
            <p:nvPr/>
          </p:nvSpPr>
          <p:spPr bwMode="auto">
            <a:xfrm>
              <a:off x="7412038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Line 1330"/>
            <p:cNvSpPr>
              <a:spLocks noChangeShapeType="1"/>
            </p:cNvSpPr>
            <p:nvPr/>
          </p:nvSpPr>
          <p:spPr bwMode="auto">
            <a:xfrm flipH="1">
              <a:off x="7410450" y="192246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Line 1331"/>
            <p:cNvSpPr>
              <a:spLocks noChangeShapeType="1"/>
            </p:cNvSpPr>
            <p:nvPr/>
          </p:nvSpPr>
          <p:spPr bwMode="auto">
            <a:xfrm>
              <a:off x="741045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Line 1332"/>
            <p:cNvSpPr>
              <a:spLocks noChangeShapeType="1"/>
            </p:cNvSpPr>
            <p:nvPr/>
          </p:nvSpPr>
          <p:spPr bwMode="auto">
            <a:xfrm>
              <a:off x="7410450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Line 1333"/>
            <p:cNvSpPr>
              <a:spLocks noChangeShapeType="1"/>
            </p:cNvSpPr>
            <p:nvPr/>
          </p:nvSpPr>
          <p:spPr bwMode="auto">
            <a:xfrm>
              <a:off x="7410450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Line 1334"/>
            <p:cNvSpPr>
              <a:spLocks noChangeShapeType="1"/>
            </p:cNvSpPr>
            <p:nvPr/>
          </p:nvSpPr>
          <p:spPr bwMode="auto">
            <a:xfrm>
              <a:off x="7410450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Line 1335"/>
            <p:cNvSpPr>
              <a:spLocks noChangeShapeType="1"/>
            </p:cNvSpPr>
            <p:nvPr/>
          </p:nvSpPr>
          <p:spPr bwMode="auto">
            <a:xfrm>
              <a:off x="741045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Line 1336"/>
            <p:cNvSpPr>
              <a:spLocks noChangeShapeType="1"/>
            </p:cNvSpPr>
            <p:nvPr/>
          </p:nvSpPr>
          <p:spPr bwMode="auto">
            <a:xfrm>
              <a:off x="7410450" y="197167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Line 1337"/>
            <p:cNvSpPr>
              <a:spLocks noChangeShapeType="1"/>
            </p:cNvSpPr>
            <p:nvPr/>
          </p:nvSpPr>
          <p:spPr bwMode="auto">
            <a:xfrm>
              <a:off x="7412038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Line 1338"/>
            <p:cNvSpPr>
              <a:spLocks noChangeShapeType="1"/>
            </p:cNvSpPr>
            <p:nvPr/>
          </p:nvSpPr>
          <p:spPr bwMode="auto">
            <a:xfrm>
              <a:off x="7412038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Line 1339"/>
            <p:cNvSpPr>
              <a:spLocks noChangeShapeType="1"/>
            </p:cNvSpPr>
            <p:nvPr/>
          </p:nvSpPr>
          <p:spPr bwMode="auto">
            <a:xfrm>
              <a:off x="7412038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Line 1340"/>
            <p:cNvSpPr>
              <a:spLocks noChangeShapeType="1"/>
            </p:cNvSpPr>
            <p:nvPr/>
          </p:nvSpPr>
          <p:spPr bwMode="auto">
            <a:xfrm>
              <a:off x="7412038" y="1997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Line 1341"/>
            <p:cNvSpPr>
              <a:spLocks noChangeShapeType="1"/>
            </p:cNvSpPr>
            <p:nvPr/>
          </p:nvSpPr>
          <p:spPr bwMode="auto">
            <a:xfrm>
              <a:off x="7415213" y="20050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Line 1342"/>
            <p:cNvSpPr>
              <a:spLocks noChangeShapeType="1"/>
            </p:cNvSpPr>
            <p:nvPr/>
          </p:nvSpPr>
          <p:spPr bwMode="auto">
            <a:xfrm>
              <a:off x="7415213" y="200977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Line 1343"/>
            <p:cNvSpPr>
              <a:spLocks noChangeShapeType="1"/>
            </p:cNvSpPr>
            <p:nvPr/>
          </p:nvSpPr>
          <p:spPr bwMode="auto">
            <a:xfrm>
              <a:off x="7416800" y="20177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Line 1344"/>
            <p:cNvSpPr>
              <a:spLocks noChangeShapeType="1"/>
            </p:cNvSpPr>
            <p:nvPr/>
          </p:nvSpPr>
          <p:spPr bwMode="auto">
            <a:xfrm>
              <a:off x="7416800" y="20224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Line 1345"/>
            <p:cNvSpPr>
              <a:spLocks noChangeShapeType="1"/>
            </p:cNvSpPr>
            <p:nvPr/>
          </p:nvSpPr>
          <p:spPr bwMode="auto">
            <a:xfrm>
              <a:off x="7419975" y="20304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1346"/>
            <p:cNvSpPr>
              <a:spLocks noChangeShapeType="1"/>
            </p:cNvSpPr>
            <p:nvPr/>
          </p:nvSpPr>
          <p:spPr bwMode="auto">
            <a:xfrm>
              <a:off x="7419975" y="20383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Line 1347"/>
            <p:cNvSpPr>
              <a:spLocks noChangeShapeType="1"/>
            </p:cNvSpPr>
            <p:nvPr/>
          </p:nvSpPr>
          <p:spPr bwMode="auto">
            <a:xfrm>
              <a:off x="7423150" y="20431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Line 1348"/>
            <p:cNvSpPr>
              <a:spLocks noChangeShapeType="1"/>
            </p:cNvSpPr>
            <p:nvPr/>
          </p:nvSpPr>
          <p:spPr bwMode="auto">
            <a:xfrm>
              <a:off x="7423150" y="20510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Line 1349"/>
            <p:cNvSpPr>
              <a:spLocks noChangeShapeType="1"/>
            </p:cNvSpPr>
            <p:nvPr/>
          </p:nvSpPr>
          <p:spPr bwMode="auto">
            <a:xfrm>
              <a:off x="7424738" y="20558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Line 1350"/>
            <p:cNvSpPr>
              <a:spLocks noChangeShapeType="1"/>
            </p:cNvSpPr>
            <p:nvPr/>
          </p:nvSpPr>
          <p:spPr bwMode="auto">
            <a:xfrm>
              <a:off x="7427913" y="20637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Line 1351"/>
            <p:cNvSpPr>
              <a:spLocks noChangeShapeType="1"/>
            </p:cNvSpPr>
            <p:nvPr/>
          </p:nvSpPr>
          <p:spPr bwMode="auto">
            <a:xfrm>
              <a:off x="7431088" y="20685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Line 1352"/>
            <p:cNvSpPr>
              <a:spLocks noChangeShapeType="1"/>
            </p:cNvSpPr>
            <p:nvPr/>
          </p:nvSpPr>
          <p:spPr bwMode="auto">
            <a:xfrm>
              <a:off x="7432675" y="20764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Line 1353"/>
            <p:cNvSpPr>
              <a:spLocks noChangeShapeType="1"/>
            </p:cNvSpPr>
            <p:nvPr/>
          </p:nvSpPr>
          <p:spPr bwMode="auto">
            <a:xfrm>
              <a:off x="7432675" y="20812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Line 1354"/>
            <p:cNvSpPr>
              <a:spLocks noChangeShapeType="1"/>
            </p:cNvSpPr>
            <p:nvPr/>
          </p:nvSpPr>
          <p:spPr bwMode="auto">
            <a:xfrm>
              <a:off x="7435850" y="20891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Line 1355"/>
            <p:cNvSpPr>
              <a:spLocks noChangeShapeType="1"/>
            </p:cNvSpPr>
            <p:nvPr/>
          </p:nvSpPr>
          <p:spPr bwMode="auto">
            <a:xfrm>
              <a:off x="7437438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Line 1356"/>
            <p:cNvSpPr>
              <a:spLocks noChangeShapeType="1"/>
            </p:cNvSpPr>
            <p:nvPr/>
          </p:nvSpPr>
          <p:spPr bwMode="auto">
            <a:xfrm>
              <a:off x="7440613" y="21018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Line 1357"/>
            <p:cNvSpPr>
              <a:spLocks noChangeShapeType="1"/>
            </p:cNvSpPr>
            <p:nvPr/>
          </p:nvSpPr>
          <p:spPr bwMode="auto">
            <a:xfrm>
              <a:off x="7443788" y="21066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Line 1358"/>
            <p:cNvSpPr>
              <a:spLocks noChangeShapeType="1"/>
            </p:cNvSpPr>
            <p:nvPr/>
          </p:nvSpPr>
          <p:spPr bwMode="auto">
            <a:xfrm>
              <a:off x="7445375" y="21145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Line 1359"/>
            <p:cNvSpPr>
              <a:spLocks noChangeShapeType="1"/>
            </p:cNvSpPr>
            <p:nvPr/>
          </p:nvSpPr>
          <p:spPr bwMode="auto">
            <a:xfrm>
              <a:off x="7450138" y="21193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Line 1360"/>
            <p:cNvSpPr>
              <a:spLocks noChangeShapeType="1"/>
            </p:cNvSpPr>
            <p:nvPr/>
          </p:nvSpPr>
          <p:spPr bwMode="auto">
            <a:xfrm>
              <a:off x="7453313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Line 1361"/>
            <p:cNvSpPr>
              <a:spLocks noChangeShapeType="1"/>
            </p:cNvSpPr>
            <p:nvPr/>
          </p:nvSpPr>
          <p:spPr bwMode="auto">
            <a:xfrm>
              <a:off x="7456488" y="213201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Line 1362"/>
            <p:cNvSpPr>
              <a:spLocks noChangeShapeType="1"/>
            </p:cNvSpPr>
            <p:nvPr/>
          </p:nvSpPr>
          <p:spPr bwMode="auto">
            <a:xfrm>
              <a:off x="7458075" y="21383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Line 1363"/>
            <p:cNvSpPr>
              <a:spLocks noChangeShapeType="1"/>
            </p:cNvSpPr>
            <p:nvPr/>
          </p:nvSpPr>
          <p:spPr bwMode="auto">
            <a:xfrm>
              <a:off x="7464425" y="2143125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Line 1364"/>
            <p:cNvSpPr>
              <a:spLocks noChangeShapeType="1"/>
            </p:cNvSpPr>
            <p:nvPr/>
          </p:nvSpPr>
          <p:spPr bwMode="auto">
            <a:xfrm>
              <a:off x="7466013" y="2151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Line 1365"/>
            <p:cNvSpPr>
              <a:spLocks noChangeShapeType="1"/>
            </p:cNvSpPr>
            <p:nvPr/>
          </p:nvSpPr>
          <p:spPr bwMode="auto">
            <a:xfrm>
              <a:off x="7469188" y="21558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Line 1366"/>
            <p:cNvSpPr>
              <a:spLocks noChangeShapeType="1"/>
            </p:cNvSpPr>
            <p:nvPr/>
          </p:nvSpPr>
          <p:spPr bwMode="auto">
            <a:xfrm>
              <a:off x="7473950" y="21605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Line 1367"/>
            <p:cNvSpPr>
              <a:spLocks noChangeShapeType="1"/>
            </p:cNvSpPr>
            <p:nvPr/>
          </p:nvSpPr>
          <p:spPr bwMode="auto">
            <a:xfrm>
              <a:off x="7477125" y="216535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Line 1368"/>
            <p:cNvSpPr>
              <a:spLocks noChangeShapeType="1"/>
            </p:cNvSpPr>
            <p:nvPr/>
          </p:nvSpPr>
          <p:spPr bwMode="auto">
            <a:xfrm>
              <a:off x="7481888" y="217170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Line 1369"/>
            <p:cNvSpPr>
              <a:spLocks noChangeShapeType="1"/>
            </p:cNvSpPr>
            <p:nvPr/>
          </p:nvSpPr>
          <p:spPr bwMode="auto">
            <a:xfrm>
              <a:off x="7483475" y="21796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Line 1370"/>
            <p:cNvSpPr>
              <a:spLocks noChangeShapeType="1"/>
            </p:cNvSpPr>
            <p:nvPr/>
          </p:nvSpPr>
          <p:spPr bwMode="auto">
            <a:xfrm>
              <a:off x="7489825" y="218440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Line 1371"/>
            <p:cNvSpPr>
              <a:spLocks noChangeShapeType="1"/>
            </p:cNvSpPr>
            <p:nvPr/>
          </p:nvSpPr>
          <p:spPr bwMode="auto">
            <a:xfrm>
              <a:off x="7491413" y="21891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Line 1372"/>
            <p:cNvSpPr>
              <a:spLocks noChangeShapeType="1"/>
            </p:cNvSpPr>
            <p:nvPr/>
          </p:nvSpPr>
          <p:spPr bwMode="auto">
            <a:xfrm>
              <a:off x="74977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Line 1373"/>
            <p:cNvSpPr>
              <a:spLocks noChangeShapeType="1"/>
            </p:cNvSpPr>
            <p:nvPr/>
          </p:nvSpPr>
          <p:spPr bwMode="auto">
            <a:xfrm>
              <a:off x="7502525" y="2198688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Line 1374"/>
            <p:cNvSpPr>
              <a:spLocks noChangeShapeType="1"/>
            </p:cNvSpPr>
            <p:nvPr/>
          </p:nvSpPr>
          <p:spPr bwMode="auto">
            <a:xfrm>
              <a:off x="7504113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Line 1375"/>
            <p:cNvSpPr>
              <a:spLocks noChangeShapeType="1"/>
            </p:cNvSpPr>
            <p:nvPr/>
          </p:nvSpPr>
          <p:spPr bwMode="auto">
            <a:xfrm>
              <a:off x="75104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Line 1376"/>
            <p:cNvSpPr>
              <a:spLocks noChangeShapeType="1"/>
            </p:cNvSpPr>
            <p:nvPr/>
          </p:nvSpPr>
          <p:spPr bwMode="auto">
            <a:xfrm>
              <a:off x="7515225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Line 1377"/>
            <p:cNvSpPr>
              <a:spLocks noChangeShapeType="1"/>
            </p:cNvSpPr>
            <p:nvPr/>
          </p:nvSpPr>
          <p:spPr bwMode="auto">
            <a:xfrm>
              <a:off x="7519988" y="22193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Line 1378"/>
            <p:cNvSpPr>
              <a:spLocks noChangeShapeType="1"/>
            </p:cNvSpPr>
            <p:nvPr/>
          </p:nvSpPr>
          <p:spPr bwMode="auto">
            <a:xfrm>
              <a:off x="7524750" y="2225675"/>
              <a:ext cx="31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Line 1379"/>
            <p:cNvSpPr>
              <a:spLocks noChangeShapeType="1"/>
            </p:cNvSpPr>
            <p:nvPr/>
          </p:nvSpPr>
          <p:spPr bwMode="auto">
            <a:xfrm>
              <a:off x="7527925" y="22272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Line 1380"/>
            <p:cNvSpPr>
              <a:spLocks noChangeShapeType="1"/>
            </p:cNvSpPr>
            <p:nvPr/>
          </p:nvSpPr>
          <p:spPr bwMode="auto">
            <a:xfrm>
              <a:off x="7532688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Line 1381"/>
            <p:cNvSpPr>
              <a:spLocks noChangeShapeType="1"/>
            </p:cNvSpPr>
            <p:nvPr/>
          </p:nvSpPr>
          <p:spPr bwMode="auto">
            <a:xfrm>
              <a:off x="7537450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Line 1382"/>
            <p:cNvSpPr>
              <a:spLocks noChangeShapeType="1"/>
            </p:cNvSpPr>
            <p:nvPr/>
          </p:nvSpPr>
          <p:spPr bwMode="auto">
            <a:xfrm>
              <a:off x="7543800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Line 1383"/>
            <p:cNvSpPr>
              <a:spLocks noChangeShapeType="1"/>
            </p:cNvSpPr>
            <p:nvPr/>
          </p:nvSpPr>
          <p:spPr bwMode="auto">
            <a:xfrm>
              <a:off x="7548563" y="22479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Line 1384"/>
            <p:cNvSpPr>
              <a:spLocks noChangeShapeType="1"/>
            </p:cNvSpPr>
            <p:nvPr/>
          </p:nvSpPr>
          <p:spPr bwMode="auto">
            <a:xfrm>
              <a:off x="7553325" y="22510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Line 1385"/>
            <p:cNvSpPr>
              <a:spLocks noChangeShapeType="1"/>
            </p:cNvSpPr>
            <p:nvPr/>
          </p:nvSpPr>
          <p:spPr bwMode="auto">
            <a:xfrm>
              <a:off x="7558088" y="22558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Line 1386"/>
            <p:cNvSpPr>
              <a:spLocks noChangeShapeType="1"/>
            </p:cNvSpPr>
            <p:nvPr/>
          </p:nvSpPr>
          <p:spPr bwMode="auto">
            <a:xfrm>
              <a:off x="7566025" y="22590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Line 1387"/>
            <p:cNvSpPr>
              <a:spLocks noChangeShapeType="1"/>
            </p:cNvSpPr>
            <p:nvPr/>
          </p:nvSpPr>
          <p:spPr bwMode="auto">
            <a:xfrm>
              <a:off x="7570788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Line 1388"/>
            <p:cNvSpPr>
              <a:spLocks noChangeShapeType="1"/>
            </p:cNvSpPr>
            <p:nvPr/>
          </p:nvSpPr>
          <p:spPr bwMode="auto">
            <a:xfrm>
              <a:off x="757713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Line 1389"/>
            <p:cNvSpPr>
              <a:spLocks noChangeShapeType="1"/>
            </p:cNvSpPr>
            <p:nvPr/>
          </p:nvSpPr>
          <p:spPr bwMode="auto">
            <a:xfrm>
              <a:off x="7581900" y="22717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Line 1390"/>
            <p:cNvSpPr>
              <a:spLocks noChangeShapeType="1"/>
            </p:cNvSpPr>
            <p:nvPr/>
          </p:nvSpPr>
          <p:spPr bwMode="auto">
            <a:xfrm>
              <a:off x="7586663" y="2276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Line 1391"/>
            <p:cNvSpPr>
              <a:spLocks noChangeShapeType="1"/>
            </p:cNvSpPr>
            <p:nvPr/>
          </p:nvSpPr>
          <p:spPr bwMode="auto">
            <a:xfrm>
              <a:off x="7591425" y="22780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Line 1392"/>
            <p:cNvSpPr>
              <a:spLocks noChangeShapeType="1"/>
            </p:cNvSpPr>
            <p:nvPr/>
          </p:nvSpPr>
          <p:spPr bwMode="auto">
            <a:xfrm>
              <a:off x="7599363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Line 1393"/>
            <p:cNvSpPr>
              <a:spLocks noChangeShapeType="1"/>
            </p:cNvSpPr>
            <p:nvPr/>
          </p:nvSpPr>
          <p:spPr bwMode="auto">
            <a:xfrm>
              <a:off x="7604125" y="22860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Line 1394"/>
            <p:cNvSpPr>
              <a:spLocks noChangeShapeType="1"/>
            </p:cNvSpPr>
            <p:nvPr/>
          </p:nvSpPr>
          <p:spPr bwMode="auto">
            <a:xfrm>
              <a:off x="761047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Line 1395"/>
            <p:cNvSpPr>
              <a:spLocks noChangeShapeType="1"/>
            </p:cNvSpPr>
            <p:nvPr/>
          </p:nvSpPr>
          <p:spPr bwMode="auto">
            <a:xfrm>
              <a:off x="7616825" y="229235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Line 1396"/>
            <p:cNvSpPr>
              <a:spLocks noChangeShapeType="1"/>
            </p:cNvSpPr>
            <p:nvPr/>
          </p:nvSpPr>
          <p:spPr bwMode="auto">
            <a:xfrm>
              <a:off x="7623175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Line 1397"/>
            <p:cNvSpPr>
              <a:spLocks noChangeShapeType="1"/>
            </p:cNvSpPr>
            <p:nvPr/>
          </p:nvSpPr>
          <p:spPr bwMode="auto">
            <a:xfrm>
              <a:off x="7627938" y="22987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Line 1398"/>
            <p:cNvSpPr>
              <a:spLocks noChangeShapeType="1"/>
            </p:cNvSpPr>
            <p:nvPr/>
          </p:nvSpPr>
          <p:spPr bwMode="auto">
            <a:xfrm>
              <a:off x="7635875" y="23018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Line 1399"/>
            <p:cNvSpPr>
              <a:spLocks noChangeShapeType="1"/>
            </p:cNvSpPr>
            <p:nvPr/>
          </p:nvSpPr>
          <p:spPr bwMode="auto">
            <a:xfrm>
              <a:off x="7640638" y="23050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Line 1400"/>
            <p:cNvSpPr>
              <a:spLocks noChangeShapeType="1"/>
            </p:cNvSpPr>
            <p:nvPr/>
          </p:nvSpPr>
          <p:spPr bwMode="auto">
            <a:xfrm>
              <a:off x="7645400" y="23066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Line 1401"/>
            <p:cNvSpPr>
              <a:spLocks noChangeShapeType="1"/>
            </p:cNvSpPr>
            <p:nvPr/>
          </p:nvSpPr>
          <p:spPr bwMode="auto">
            <a:xfrm>
              <a:off x="7653338" y="23098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Line 1402"/>
            <p:cNvSpPr>
              <a:spLocks noChangeShapeType="1"/>
            </p:cNvSpPr>
            <p:nvPr/>
          </p:nvSpPr>
          <p:spPr bwMode="auto">
            <a:xfrm>
              <a:off x="7658100" y="23114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Line 1403"/>
            <p:cNvSpPr>
              <a:spLocks noChangeShapeType="1"/>
            </p:cNvSpPr>
            <p:nvPr/>
          </p:nvSpPr>
          <p:spPr bwMode="auto">
            <a:xfrm>
              <a:off x="7666038" y="23145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Line 1404"/>
            <p:cNvSpPr>
              <a:spLocks noChangeShapeType="1"/>
            </p:cNvSpPr>
            <p:nvPr/>
          </p:nvSpPr>
          <p:spPr bwMode="auto">
            <a:xfrm>
              <a:off x="7670800" y="23177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Line 1405"/>
            <p:cNvSpPr>
              <a:spLocks noChangeShapeType="1"/>
            </p:cNvSpPr>
            <p:nvPr/>
          </p:nvSpPr>
          <p:spPr bwMode="auto">
            <a:xfrm>
              <a:off x="7678738" y="231933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Line 1406"/>
            <p:cNvSpPr>
              <a:spLocks noChangeShapeType="1"/>
            </p:cNvSpPr>
            <p:nvPr/>
          </p:nvSpPr>
          <p:spPr bwMode="auto">
            <a:xfrm>
              <a:off x="7683500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Line 1407"/>
            <p:cNvSpPr>
              <a:spLocks noChangeShapeType="1"/>
            </p:cNvSpPr>
            <p:nvPr/>
          </p:nvSpPr>
          <p:spPr bwMode="auto">
            <a:xfrm>
              <a:off x="7691438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1408"/>
            <p:cNvSpPr>
              <a:spLocks/>
            </p:cNvSpPr>
            <p:nvPr/>
          </p:nvSpPr>
          <p:spPr bwMode="auto">
            <a:xfrm>
              <a:off x="7773988" y="1927225"/>
              <a:ext cx="49212" cy="46038"/>
            </a:xfrm>
            <a:custGeom>
              <a:avLst/>
              <a:gdLst>
                <a:gd name="T0" fmla="*/ 14 w 31"/>
                <a:gd name="T1" fmla="*/ 0 h 29"/>
                <a:gd name="T2" fmla="*/ 21 w 31"/>
                <a:gd name="T3" fmla="*/ 0 h 29"/>
                <a:gd name="T4" fmla="*/ 26 w 31"/>
                <a:gd name="T5" fmla="*/ 4 h 29"/>
                <a:gd name="T6" fmla="*/ 29 w 31"/>
                <a:gd name="T7" fmla="*/ 8 h 29"/>
                <a:gd name="T8" fmla="*/ 31 w 31"/>
                <a:gd name="T9" fmla="*/ 15 h 29"/>
                <a:gd name="T10" fmla="*/ 29 w 31"/>
                <a:gd name="T11" fmla="*/ 20 h 29"/>
                <a:gd name="T12" fmla="*/ 26 w 31"/>
                <a:gd name="T13" fmla="*/ 25 h 29"/>
                <a:gd name="T14" fmla="*/ 21 w 31"/>
                <a:gd name="T15" fmla="*/ 28 h 29"/>
                <a:gd name="T16" fmla="*/ 14 w 31"/>
                <a:gd name="T17" fmla="*/ 29 h 29"/>
                <a:gd name="T18" fmla="*/ 10 w 31"/>
                <a:gd name="T19" fmla="*/ 28 h 29"/>
                <a:gd name="T20" fmla="*/ 5 w 31"/>
                <a:gd name="T21" fmla="*/ 25 h 29"/>
                <a:gd name="T22" fmla="*/ 2 w 31"/>
                <a:gd name="T23" fmla="*/ 20 h 29"/>
                <a:gd name="T24" fmla="*/ 0 w 31"/>
                <a:gd name="T25" fmla="*/ 15 h 29"/>
                <a:gd name="T26" fmla="*/ 2 w 31"/>
                <a:gd name="T27" fmla="*/ 8 h 29"/>
                <a:gd name="T28" fmla="*/ 5 w 31"/>
                <a:gd name="T29" fmla="*/ 4 h 29"/>
                <a:gd name="T30" fmla="*/ 10 w 31"/>
                <a:gd name="T31" fmla="*/ 0 h 29"/>
                <a:gd name="T32" fmla="*/ 14 w 3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81" name="Picture 14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2" name="Rectangle 1410"/>
            <p:cNvSpPr>
              <a:spLocks noChangeArrowheads="1"/>
            </p:cNvSpPr>
            <p:nvPr/>
          </p:nvSpPr>
          <p:spPr bwMode="auto">
            <a:xfrm>
              <a:off x="4483100" y="1279525"/>
              <a:ext cx="1042988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83" name="Picture 14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4" name="Freeform 1412"/>
            <p:cNvSpPr>
              <a:spLocks/>
            </p:cNvSpPr>
            <p:nvPr/>
          </p:nvSpPr>
          <p:spPr bwMode="auto">
            <a:xfrm>
              <a:off x="454977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1 w 10"/>
                <a:gd name="T17" fmla="*/ 6 h 8"/>
                <a:gd name="T18" fmla="*/ 0 w 10"/>
                <a:gd name="T19" fmla="*/ 4 h 8"/>
                <a:gd name="T20" fmla="*/ 1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1414"/>
            <p:cNvSpPr>
              <a:spLocks/>
            </p:cNvSpPr>
            <p:nvPr/>
          </p:nvSpPr>
          <p:spPr bwMode="auto">
            <a:xfrm>
              <a:off x="469741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9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9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1415"/>
            <p:cNvSpPr>
              <a:spLocks/>
            </p:cNvSpPr>
            <p:nvPr/>
          </p:nvSpPr>
          <p:spPr bwMode="auto">
            <a:xfrm>
              <a:off x="48466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Oval 1416"/>
            <p:cNvSpPr>
              <a:spLocks noChangeArrowheads="1"/>
            </p:cNvSpPr>
            <p:nvPr/>
          </p:nvSpPr>
          <p:spPr bwMode="auto">
            <a:xfrm>
              <a:off x="4997450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1417"/>
            <p:cNvSpPr>
              <a:spLocks/>
            </p:cNvSpPr>
            <p:nvPr/>
          </p:nvSpPr>
          <p:spPr bwMode="auto">
            <a:xfrm>
              <a:off x="514667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1418"/>
            <p:cNvSpPr>
              <a:spLocks/>
            </p:cNvSpPr>
            <p:nvPr/>
          </p:nvSpPr>
          <p:spPr bwMode="auto">
            <a:xfrm>
              <a:off x="5295900" y="1349375"/>
              <a:ext cx="14288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1419"/>
            <p:cNvSpPr>
              <a:spLocks/>
            </p:cNvSpPr>
            <p:nvPr/>
          </p:nvSpPr>
          <p:spPr bwMode="auto">
            <a:xfrm>
              <a:off x="54435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1420"/>
            <p:cNvSpPr>
              <a:spLocks/>
            </p:cNvSpPr>
            <p:nvPr/>
          </p:nvSpPr>
          <p:spPr bwMode="auto">
            <a:xfrm>
              <a:off x="454977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1421"/>
            <p:cNvSpPr>
              <a:spLocks/>
            </p:cNvSpPr>
            <p:nvPr/>
          </p:nvSpPr>
          <p:spPr bwMode="auto">
            <a:xfrm>
              <a:off x="469741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1422"/>
            <p:cNvSpPr>
              <a:spLocks/>
            </p:cNvSpPr>
            <p:nvPr/>
          </p:nvSpPr>
          <p:spPr bwMode="auto">
            <a:xfrm>
              <a:off x="48466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1423"/>
            <p:cNvSpPr>
              <a:spLocks/>
            </p:cNvSpPr>
            <p:nvPr/>
          </p:nvSpPr>
          <p:spPr bwMode="auto">
            <a:xfrm>
              <a:off x="4997450" y="149701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5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1424"/>
            <p:cNvSpPr>
              <a:spLocks/>
            </p:cNvSpPr>
            <p:nvPr/>
          </p:nvSpPr>
          <p:spPr bwMode="auto">
            <a:xfrm>
              <a:off x="514667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1425"/>
            <p:cNvSpPr>
              <a:spLocks/>
            </p:cNvSpPr>
            <p:nvPr/>
          </p:nvSpPr>
          <p:spPr bwMode="auto">
            <a:xfrm>
              <a:off x="5295900" y="149701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1426"/>
            <p:cNvSpPr>
              <a:spLocks/>
            </p:cNvSpPr>
            <p:nvPr/>
          </p:nvSpPr>
          <p:spPr bwMode="auto">
            <a:xfrm>
              <a:off x="54435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1427"/>
            <p:cNvSpPr>
              <a:spLocks/>
            </p:cNvSpPr>
            <p:nvPr/>
          </p:nvSpPr>
          <p:spPr bwMode="auto">
            <a:xfrm>
              <a:off x="454977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1428"/>
            <p:cNvSpPr>
              <a:spLocks/>
            </p:cNvSpPr>
            <p:nvPr/>
          </p:nvSpPr>
          <p:spPr bwMode="auto">
            <a:xfrm>
              <a:off x="469741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1429"/>
            <p:cNvSpPr>
              <a:spLocks/>
            </p:cNvSpPr>
            <p:nvPr/>
          </p:nvSpPr>
          <p:spPr bwMode="auto">
            <a:xfrm>
              <a:off x="48466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1430"/>
            <p:cNvSpPr>
              <a:spLocks/>
            </p:cNvSpPr>
            <p:nvPr/>
          </p:nvSpPr>
          <p:spPr bwMode="auto">
            <a:xfrm>
              <a:off x="4997450" y="1646238"/>
              <a:ext cx="12700" cy="14287"/>
            </a:xfrm>
            <a:custGeom>
              <a:avLst/>
              <a:gdLst>
                <a:gd name="T0" fmla="*/ 5 w 8"/>
                <a:gd name="T1" fmla="*/ 0 h 9"/>
                <a:gd name="T2" fmla="*/ 7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5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2 w 8"/>
                <a:gd name="T23" fmla="*/ 0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1431"/>
            <p:cNvSpPr>
              <a:spLocks/>
            </p:cNvSpPr>
            <p:nvPr/>
          </p:nvSpPr>
          <p:spPr bwMode="auto">
            <a:xfrm>
              <a:off x="514667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1432"/>
            <p:cNvSpPr>
              <a:spLocks/>
            </p:cNvSpPr>
            <p:nvPr/>
          </p:nvSpPr>
          <p:spPr bwMode="auto">
            <a:xfrm>
              <a:off x="5295900" y="1646238"/>
              <a:ext cx="14288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1433"/>
            <p:cNvSpPr>
              <a:spLocks/>
            </p:cNvSpPr>
            <p:nvPr/>
          </p:nvSpPr>
          <p:spPr bwMode="auto">
            <a:xfrm>
              <a:off x="54435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1434"/>
            <p:cNvSpPr>
              <a:spLocks/>
            </p:cNvSpPr>
            <p:nvPr/>
          </p:nvSpPr>
          <p:spPr bwMode="auto">
            <a:xfrm>
              <a:off x="454977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1435"/>
            <p:cNvSpPr>
              <a:spLocks/>
            </p:cNvSpPr>
            <p:nvPr/>
          </p:nvSpPr>
          <p:spPr bwMode="auto">
            <a:xfrm>
              <a:off x="469741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9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1436"/>
            <p:cNvSpPr>
              <a:spLocks/>
            </p:cNvSpPr>
            <p:nvPr/>
          </p:nvSpPr>
          <p:spPr bwMode="auto">
            <a:xfrm>
              <a:off x="48466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1437"/>
            <p:cNvSpPr>
              <a:spLocks/>
            </p:cNvSpPr>
            <p:nvPr/>
          </p:nvSpPr>
          <p:spPr bwMode="auto">
            <a:xfrm>
              <a:off x="4997450" y="179387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5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1438"/>
            <p:cNvSpPr>
              <a:spLocks/>
            </p:cNvSpPr>
            <p:nvPr/>
          </p:nvSpPr>
          <p:spPr bwMode="auto">
            <a:xfrm>
              <a:off x="514667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1439"/>
            <p:cNvSpPr>
              <a:spLocks/>
            </p:cNvSpPr>
            <p:nvPr/>
          </p:nvSpPr>
          <p:spPr bwMode="auto">
            <a:xfrm>
              <a:off x="5295900" y="1793875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1440"/>
            <p:cNvSpPr>
              <a:spLocks/>
            </p:cNvSpPr>
            <p:nvPr/>
          </p:nvSpPr>
          <p:spPr bwMode="auto">
            <a:xfrm>
              <a:off x="54435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1441"/>
            <p:cNvSpPr>
              <a:spLocks/>
            </p:cNvSpPr>
            <p:nvPr/>
          </p:nvSpPr>
          <p:spPr bwMode="auto">
            <a:xfrm>
              <a:off x="454977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6 h 10"/>
                <a:gd name="T18" fmla="*/ 0 w 10"/>
                <a:gd name="T19" fmla="*/ 5 h 10"/>
                <a:gd name="T20" fmla="*/ 1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1442"/>
            <p:cNvSpPr>
              <a:spLocks/>
            </p:cNvSpPr>
            <p:nvPr/>
          </p:nvSpPr>
          <p:spPr bwMode="auto">
            <a:xfrm>
              <a:off x="469741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1443"/>
            <p:cNvSpPr>
              <a:spLocks/>
            </p:cNvSpPr>
            <p:nvPr/>
          </p:nvSpPr>
          <p:spPr bwMode="auto">
            <a:xfrm>
              <a:off x="48466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1444"/>
            <p:cNvSpPr>
              <a:spLocks/>
            </p:cNvSpPr>
            <p:nvPr/>
          </p:nvSpPr>
          <p:spPr bwMode="auto">
            <a:xfrm>
              <a:off x="4997450" y="1943100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7 w 8"/>
                <a:gd name="T11" fmla="*/ 10 h 10"/>
                <a:gd name="T12" fmla="*/ 5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2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1445"/>
            <p:cNvSpPr>
              <a:spLocks/>
            </p:cNvSpPr>
            <p:nvPr/>
          </p:nvSpPr>
          <p:spPr bwMode="auto">
            <a:xfrm>
              <a:off x="514667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1446"/>
            <p:cNvSpPr>
              <a:spLocks/>
            </p:cNvSpPr>
            <p:nvPr/>
          </p:nvSpPr>
          <p:spPr bwMode="auto">
            <a:xfrm>
              <a:off x="5295900" y="1943100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1447"/>
            <p:cNvSpPr>
              <a:spLocks/>
            </p:cNvSpPr>
            <p:nvPr/>
          </p:nvSpPr>
          <p:spPr bwMode="auto">
            <a:xfrm>
              <a:off x="54435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1448"/>
            <p:cNvSpPr>
              <a:spLocks/>
            </p:cNvSpPr>
            <p:nvPr/>
          </p:nvSpPr>
          <p:spPr bwMode="auto">
            <a:xfrm>
              <a:off x="454977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1449"/>
            <p:cNvSpPr>
              <a:spLocks/>
            </p:cNvSpPr>
            <p:nvPr/>
          </p:nvSpPr>
          <p:spPr bwMode="auto">
            <a:xfrm>
              <a:off x="469741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9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9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1450"/>
            <p:cNvSpPr>
              <a:spLocks/>
            </p:cNvSpPr>
            <p:nvPr/>
          </p:nvSpPr>
          <p:spPr bwMode="auto">
            <a:xfrm>
              <a:off x="48466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1451"/>
            <p:cNvSpPr>
              <a:spLocks/>
            </p:cNvSpPr>
            <p:nvPr/>
          </p:nvSpPr>
          <p:spPr bwMode="auto">
            <a:xfrm>
              <a:off x="4997450" y="2092325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7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5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2 w 8"/>
                <a:gd name="T23" fmla="*/ 1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1452"/>
            <p:cNvSpPr>
              <a:spLocks/>
            </p:cNvSpPr>
            <p:nvPr/>
          </p:nvSpPr>
          <p:spPr bwMode="auto">
            <a:xfrm>
              <a:off x="514667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1453"/>
            <p:cNvSpPr>
              <a:spLocks/>
            </p:cNvSpPr>
            <p:nvPr/>
          </p:nvSpPr>
          <p:spPr bwMode="auto">
            <a:xfrm>
              <a:off x="5295900" y="2092325"/>
              <a:ext cx="14288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1454"/>
            <p:cNvSpPr>
              <a:spLocks/>
            </p:cNvSpPr>
            <p:nvPr/>
          </p:nvSpPr>
          <p:spPr bwMode="auto">
            <a:xfrm>
              <a:off x="54435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1455"/>
            <p:cNvSpPr>
              <a:spLocks/>
            </p:cNvSpPr>
            <p:nvPr/>
          </p:nvSpPr>
          <p:spPr bwMode="auto">
            <a:xfrm>
              <a:off x="454977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8 h 10"/>
                <a:gd name="T18" fmla="*/ 0 w 10"/>
                <a:gd name="T19" fmla="*/ 5 h 10"/>
                <a:gd name="T20" fmla="*/ 1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1456"/>
            <p:cNvSpPr>
              <a:spLocks/>
            </p:cNvSpPr>
            <p:nvPr/>
          </p:nvSpPr>
          <p:spPr bwMode="auto">
            <a:xfrm>
              <a:off x="469741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9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9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1457"/>
            <p:cNvSpPr>
              <a:spLocks/>
            </p:cNvSpPr>
            <p:nvPr/>
          </p:nvSpPr>
          <p:spPr bwMode="auto">
            <a:xfrm>
              <a:off x="48466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1458"/>
            <p:cNvSpPr>
              <a:spLocks/>
            </p:cNvSpPr>
            <p:nvPr/>
          </p:nvSpPr>
          <p:spPr bwMode="auto">
            <a:xfrm>
              <a:off x="4997450" y="223996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7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7 w 8"/>
                <a:gd name="T11" fmla="*/ 10 h 10"/>
                <a:gd name="T12" fmla="*/ 5 w 8"/>
                <a:gd name="T13" fmla="*/ 10 h 10"/>
                <a:gd name="T14" fmla="*/ 2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2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1459"/>
            <p:cNvSpPr>
              <a:spLocks/>
            </p:cNvSpPr>
            <p:nvPr/>
          </p:nvSpPr>
          <p:spPr bwMode="auto">
            <a:xfrm>
              <a:off x="514667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1460"/>
            <p:cNvSpPr>
              <a:spLocks/>
            </p:cNvSpPr>
            <p:nvPr/>
          </p:nvSpPr>
          <p:spPr bwMode="auto">
            <a:xfrm>
              <a:off x="5295900" y="223996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1461"/>
            <p:cNvSpPr>
              <a:spLocks/>
            </p:cNvSpPr>
            <p:nvPr/>
          </p:nvSpPr>
          <p:spPr bwMode="auto">
            <a:xfrm>
              <a:off x="54435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462"/>
            <p:cNvSpPr>
              <a:spLocks noChangeShapeType="1"/>
            </p:cNvSpPr>
            <p:nvPr/>
          </p:nvSpPr>
          <p:spPr bwMode="auto">
            <a:xfrm>
              <a:off x="5329238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463"/>
            <p:cNvSpPr>
              <a:spLocks noChangeShapeType="1"/>
            </p:cNvSpPr>
            <p:nvPr/>
          </p:nvSpPr>
          <p:spPr bwMode="auto">
            <a:xfrm flipV="1">
              <a:off x="5329238" y="23193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464"/>
            <p:cNvSpPr>
              <a:spLocks noChangeShapeType="1"/>
            </p:cNvSpPr>
            <p:nvPr/>
          </p:nvSpPr>
          <p:spPr bwMode="auto">
            <a:xfrm>
              <a:off x="5335588" y="231933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465"/>
            <p:cNvSpPr>
              <a:spLocks noChangeShapeType="1"/>
            </p:cNvSpPr>
            <p:nvPr/>
          </p:nvSpPr>
          <p:spPr bwMode="auto">
            <a:xfrm flipV="1">
              <a:off x="5341938" y="23177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466"/>
            <p:cNvSpPr>
              <a:spLocks noChangeShapeType="1"/>
            </p:cNvSpPr>
            <p:nvPr/>
          </p:nvSpPr>
          <p:spPr bwMode="auto">
            <a:xfrm flipV="1">
              <a:off x="5349875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467"/>
            <p:cNvSpPr>
              <a:spLocks noChangeShapeType="1"/>
            </p:cNvSpPr>
            <p:nvPr/>
          </p:nvSpPr>
          <p:spPr bwMode="auto">
            <a:xfrm flipV="1">
              <a:off x="5354638" y="23114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468"/>
            <p:cNvSpPr>
              <a:spLocks noChangeShapeType="1"/>
            </p:cNvSpPr>
            <p:nvPr/>
          </p:nvSpPr>
          <p:spPr bwMode="auto">
            <a:xfrm flipV="1">
              <a:off x="5362575" y="23098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1469"/>
            <p:cNvSpPr>
              <a:spLocks noChangeShapeType="1"/>
            </p:cNvSpPr>
            <p:nvPr/>
          </p:nvSpPr>
          <p:spPr bwMode="auto">
            <a:xfrm flipV="1">
              <a:off x="5367338" y="23066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1470"/>
            <p:cNvSpPr>
              <a:spLocks noChangeShapeType="1"/>
            </p:cNvSpPr>
            <p:nvPr/>
          </p:nvSpPr>
          <p:spPr bwMode="auto">
            <a:xfrm flipV="1">
              <a:off x="5375275" y="230505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1471"/>
            <p:cNvSpPr>
              <a:spLocks noChangeShapeType="1"/>
            </p:cNvSpPr>
            <p:nvPr/>
          </p:nvSpPr>
          <p:spPr bwMode="auto">
            <a:xfrm flipV="1">
              <a:off x="5380038" y="23018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1472"/>
            <p:cNvSpPr>
              <a:spLocks noChangeShapeType="1"/>
            </p:cNvSpPr>
            <p:nvPr/>
          </p:nvSpPr>
          <p:spPr bwMode="auto">
            <a:xfrm flipV="1">
              <a:off x="5384800" y="22987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Line 1473"/>
            <p:cNvSpPr>
              <a:spLocks noChangeShapeType="1"/>
            </p:cNvSpPr>
            <p:nvPr/>
          </p:nvSpPr>
          <p:spPr bwMode="auto">
            <a:xfrm flipV="1">
              <a:off x="5392738" y="2292350"/>
              <a:ext cx="1270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Line 1474"/>
            <p:cNvSpPr>
              <a:spLocks noChangeShapeType="1"/>
            </p:cNvSpPr>
            <p:nvPr/>
          </p:nvSpPr>
          <p:spPr bwMode="auto">
            <a:xfrm flipV="1">
              <a:off x="5405438" y="22891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Line 1475"/>
            <p:cNvSpPr>
              <a:spLocks noChangeShapeType="1"/>
            </p:cNvSpPr>
            <p:nvPr/>
          </p:nvSpPr>
          <p:spPr bwMode="auto">
            <a:xfrm flipV="1">
              <a:off x="5410200" y="22860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Line 1476"/>
            <p:cNvSpPr>
              <a:spLocks noChangeShapeType="1"/>
            </p:cNvSpPr>
            <p:nvPr/>
          </p:nvSpPr>
          <p:spPr bwMode="auto">
            <a:xfrm flipV="1">
              <a:off x="5416550" y="22812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Line 1477"/>
            <p:cNvSpPr>
              <a:spLocks noChangeShapeType="1"/>
            </p:cNvSpPr>
            <p:nvPr/>
          </p:nvSpPr>
          <p:spPr bwMode="auto">
            <a:xfrm flipV="1">
              <a:off x="5421313" y="22780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Line 1478"/>
            <p:cNvSpPr>
              <a:spLocks noChangeShapeType="1"/>
            </p:cNvSpPr>
            <p:nvPr/>
          </p:nvSpPr>
          <p:spPr bwMode="auto">
            <a:xfrm flipV="1">
              <a:off x="5429250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Line 1479"/>
            <p:cNvSpPr>
              <a:spLocks noChangeShapeType="1"/>
            </p:cNvSpPr>
            <p:nvPr/>
          </p:nvSpPr>
          <p:spPr bwMode="auto">
            <a:xfrm flipV="1">
              <a:off x="5434013" y="22717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Line 1480"/>
            <p:cNvSpPr>
              <a:spLocks noChangeShapeType="1"/>
            </p:cNvSpPr>
            <p:nvPr/>
          </p:nvSpPr>
          <p:spPr bwMode="auto">
            <a:xfrm flipV="1">
              <a:off x="5438775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Line 1481"/>
            <p:cNvSpPr>
              <a:spLocks noChangeShapeType="1"/>
            </p:cNvSpPr>
            <p:nvPr/>
          </p:nvSpPr>
          <p:spPr bwMode="auto">
            <a:xfrm flipV="1">
              <a:off x="5443538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Line 1482"/>
            <p:cNvSpPr>
              <a:spLocks noChangeShapeType="1"/>
            </p:cNvSpPr>
            <p:nvPr/>
          </p:nvSpPr>
          <p:spPr bwMode="auto">
            <a:xfrm flipV="1">
              <a:off x="5449888" y="22590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Line 1483"/>
            <p:cNvSpPr>
              <a:spLocks noChangeShapeType="1"/>
            </p:cNvSpPr>
            <p:nvPr/>
          </p:nvSpPr>
          <p:spPr bwMode="auto">
            <a:xfrm flipV="1">
              <a:off x="5456238" y="22558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Line 1484"/>
            <p:cNvSpPr>
              <a:spLocks noChangeShapeType="1"/>
            </p:cNvSpPr>
            <p:nvPr/>
          </p:nvSpPr>
          <p:spPr bwMode="auto">
            <a:xfrm flipV="1">
              <a:off x="5462588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Line 1485"/>
            <p:cNvSpPr>
              <a:spLocks noChangeShapeType="1"/>
            </p:cNvSpPr>
            <p:nvPr/>
          </p:nvSpPr>
          <p:spPr bwMode="auto">
            <a:xfrm flipV="1">
              <a:off x="546735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1486"/>
            <p:cNvSpPr>
              <a:spLocks noChangeShapeType="1"/>
            </p:cNvSpPr>
            <p:nvPr/>
          </p:nvSpPr>
          <p:spPr bwMode="auto">
            <a:xfrm flipV="1">
              <a:off x="5472113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Line 1487"/>
            <p:cNvSpPr>
              <a:spLocks noChangeShapeType="1"/>
            </p:cNvSpPr>
            <p:nvPr/>
          </p:nvSpPr>
          <p:spPr bwMode="auto">
            <a:xfrm flipV="1">
              <a:off x="5476875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1488"/>
            <p:cNvSpPr>
              <a:spLocks noChangeShapeType="1"/>
            </p:cNvSpPr>
            <p:nvPr/>
          </p:nvSpPr>
          <p:spPr bwMode="auto">
            <a:xfrm flipV="1">
              <a:off x="5483225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Line 1489"/>
            <p:cNvSpPr>
              <a:spLocks noChangeShapeType="1"/>
            </p:cNvSpPr>
            <p:nvPr/>
          </p:nvSpPr>
          <p:spPr bwMode="auto">
            <a:xfrm flipV="1">
              <a:off x="5487988" y="22272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Line 1490"/>
            <p:cNvSpPr>
              <a:spLocks noChangeShapeType="1"/>
            </p:cNvSpPr>
            <p:nvPr/>
          </p:nvSpPr>
          <p:spPr bwMode="auto">
            <a:xfrm flipV="1">
              <a:off x="5492750" y="2225675"/>
              <a:ext cx="31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Line 1491"/>
            <p:cNvSpPr>
              <a:spLocks noChangeShapeType="1"/>
            </p:cNvSpPr>
            <p:nvPr/>
          </p:nvSpPr>
          <p:spPr bwMode="auto">
            <a:xfrm flipV="1">
              <a:off x="5495925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Line 1492"/>
            <p:cNvSpPr>
              <a:spLocks noChangeShapeType="1"/>
            </p:cNvSpPr>
            <p:nvPr/>
          </p:nvSpPr>
          <p:spPr bwMode="auto">
            <a:xfrm flipV="1">
              <a:off x="5500688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Line 1493"/>
            <p:cNvSpPr>
              <a:spLocks noChangeShapeType="1"/>
            </p:cNvSpPr>
            <p:nvPr/>
          </p:nvSpPr>
          <p:spPr bwMode="auto">
            <a:xfrm flipV="1">
              <a:off x="5505450" y="22098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Line 1494"/>
            <p:cNvSpPr>
              <a:spLocks noChangeShapeType="1"/>
            </p:cNvSpPr>
            <p:nvPr/>
          </p:nvSpPr>
          <p:spPr bwMode="auto">
            <a:xfrm flipV="1">
              <a:off x="5510213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Line 1495"/>
            <p:cNvSpPr>
              <a:spLocks noChangeShapeType="1"/>
            </p:cNvSpPr>
            <p:nvPr/>
          </p:nvSpPr>
          <p:spPr bwMode="auto">
            <a:xfrm flipV="1">
              <a:off x="5516563" y="2198688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Line 1496"/>
            <p:cNvSpPr>
              <a:spLocks noChangeShapeType="1"/>
            </p:cNvSpPr>
            <p:nvPr/>
          </p:nvSpPr>
          <p:spPr bwMode="auto">
            <a:xfrm flipV="1">
              <a:off x="5518150" y="21939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Line 1497"/>
            <p:cNvSpPr>
              <a:spLocks noChangeShapeType="1"/>
            </p:cNvSpPr>
            <p:nvPr/>
          </p:nvSpPr>
          <p:spPr bwMode="auto">
            <a:xfrm flipV="1">
              <a:off x="5522913" y="21891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Line 1498"/>
            <p:cNvSpPr>
              <a:spLocks noChangeShapeType="1"/>
            </p:cNvSpPr>
            <p:nvPr/>
          </p:nvSpPr>
          <p:spPr bwMode="auto">
            <a:xfrm flipH="1" flipV="1">
              <a:off x="5522913" y="17049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Line 1499"/>
            <p:cNvSpPr>
              <a:spLocks noChangeShapeType="1"/>
            </p:cNvSpPr>
            <p:nvPr/>
          </p:nvSpPr>
          <p:spPr bwMode="auto">
            <a:xfrm flipH="1" flipV="1">
              <a:off x="5518150" y="17002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" name="Line 1500"/>
            <p:cNvSpPr>
              <a:spLocks noChangeShapeType="1"/>
            </p:cNvSpPr>
            <p:nvPr/>
          </p:nvSpPr>
          <p:spPr bwMode="auto">
            <a:xfrm flipH="1" flipV="1">
              <a:off x="5516563" y="169386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" name="Line 1501"/>
            <p:cNvSpPr>
              <a:spLocks noChangeShapeType="1"/>
            </p:cNvSpPr>
            <p:nvPr/>
          </p:nvSpPr>
          <p:spPr bwMode="auto">
            <a:xfrm flipH="1" flipV="1">
              <a:off x="5510213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" name="Line 1502"/>
            <p:cNvSpPr>
              <a:spLocks noChangeShapeType="1"/>
            </p:cNvSpPr>
            <p:nvPr/>
          </p:nvSpPr>
          <p:spPr bwMode="auto">
            <a:xfrm flipH="1" flipV="1">
              <a:off x="5505450" y="16843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Line 1503"/>
            <p:cNvSpPr>
              <a:spLocks noChangeShapeType="1"/>
            </p:cNvSpPr>
            <p:nvPr/>
          </p:nvSpPr>
          <p:spPr bwMode="auto">
            <a:xfrm flipH="1" flipV="1">
              <a:off x="5500688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Line 1504"/>
            <p:cNvSpPr>
              <a:spLocks noChangeShapeType="1"/>
            </p:cNvSpPr>
            <p:nvPr/>
          </p:nvSpPr>
          <p:spPr bwMode="auto">
            <a:xfrm flipH="1" flipV="1">
              <a:off x="5495925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Line 1505"/>
            <p:cNvSpPr>
              <a:spLocks noChangeShapeType="1"/>
            </p:cNvSpPr>
            <p:nvPr/>
          </p:nvSpPr>
          <p:spPr bwMode="auto">
            <a:xfrm flipH="1" flipV="1">
              <a:off x="5492750" y="1671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Line 1506"/>
            <p:cNvSpPr>
              <a:spLocks noChangeShapeType="1"/>
            </p:cNvSpPr>
            <p:nvPr/>
          </p:nvSpPr>
          <p:spPr bwMode="auto">
            <a:xfrm flipH="1" flipV="1">
              <a:off x="5487988" y="16668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Line 1507"/>
            <p:cNvSpPr>
              <a:spLocks noChangeShapeType="1"/>
            </p:cNvSpPr>
            <p:nvPr/>
          </p:nvSpPr>
          <p:spPr bwMode="auto">
            <a:xfrm flipH="1" flipV="1">
              <a:off x="5483225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Line 1508"/>
            <p:cNvSpPr>
              <a:spLocks noChangeShapeType="1"/>
            </p:cNvSpPr>
            <p:nvPr/>
          </p:nvSpPr>
          <p:spPr bwMode="auto">
            <a:xfrm flipH="1" flipV="1">
              <a:off x="5476875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Line 1509"/>
            <p:cNvSpPr>
              <a:spLocks noChangeShapeType="1"/>
            </p:cNvSpPr>
            <p:nvPr/>
          </p:nvSpPr>
          <p:spPr bwMode="auto">
            <a:xfrm flipH="1" flipV="1">
              <a:off x="5472113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Line 1510"/>
            <p:cNvSpPr>
              <a:spLocks noChangeShapeType="1"/>
            </p:cNvSpPr>
            <p:nvPr/>
          </p:nvSpPr>
          <p:spPr bwMode="auto">
            <a:xfrm flipH="1" flipV="1">
              <a:off x="546735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Line 1511"/>
            <p:cNvSpPr>
              <a:spLocks noChangeShapeType="1"/>
            </p:cNvSpPr>
            <p:nvPr/>
          </p:nvSpPr>
          <p:spPr bwMode="auto">
            <a:xfrm flipH="1" flipV="1">
              <a:off x="5462588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Line 1512"/>
            <p:cNvSpPr>
              <a:spLocks noChangeShapeType="1"/>
            </p:cNvSpPr>
            <p:nvPr/>
          </p:nvSpPr>
          <p:spPr bwMode="auto">
            <a:xfrm flipH="1" flipV="1">
              <a:off x="5456238" y="1641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Line 1513"/>
            <p:cNvSpPr>
              <a:spLocks noChangeShapeType="1"/>
            </p:cNvSpPr>
            <p:nvPr/>
          </p:nvSpPr>
          <p:spPr bwMode="auto">
            <a:xfrm flipH="1" flipV="1">
              <a:off x="5449888" y="16351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Line 1514"/>
            <p:cNvSpPr>
              <a:spLocks noChangeShapeType="1"/>
            </p:cNvSpPr>
            <p:nvPr/>
          </p:nvSpPr>
          <p:spPr bwMode="auto">
            <a:xfrm flipH="1" flipV="1">
              <a:off x="5443538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Line 1515"/>
            <p:cNvSpPr>
              <a:spLocks noChangeShapeType="1"/>
            </p:cNvSpPr>
            <p:nvPr/>
          </p:nvSpPr>
          <p:spPr bwMode="auto">
            <a:xfrm flipH="1" flipV="1">
              <a:off x="5438775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Line 1516"/>
            <p:cNvSpPr>
              <a:spLocks noChangeShapeType="1"/>
            </p:cNvSpPr>
            <p:nvPr/>
          </p:nvSpPr>
          <p:spPr bwMode="auto">
            <a:xfrm flipH="1" flipV="1">
              <a:off x="5434013" y="16256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Line 1517"/>
            <p:cNvSpPr>
              <a:spLocks noChangeShapeType="1"/>
            </p:cNvSpPr>
            <p:nvPr/>
          </p:nvSpPr>
          <p:spPr bwMode="auto">
            <a:xfrm flipH="1" flipV="1">
              <a:off x="5429250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Line 1518"/>
            <p:cNvSpPr>
              <a:spLocks noChangeShapeType="1"/>
            </p:cNvSpPr>
            <p:nvPr/>
          </p:nvSpPr>
          <p:spPr bwMode="auto">
            <a:xfrm flipH="1" flipV="1">
              <a:off x="5421313" y="16176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Line 1519"/>
            <p:cNvSpPr>
              <a:spLocks noChangeShapeType="1"/>
            </p:cNvSpPr>
            <p:nvPr/>
          </p:nvSpPr>
          <p:spPr bwMode="auto">
            <a:xfrm flipH="1" flipV="1">
              <a:off x="5416550" y="16129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Line 1520"/>
            <p:cNvSpPr>
              <a:spLocks noChangeShapeType="1"/>
            </p:cNvSpPr>
            <p:nvPr/>
          </p:nvSpPr>
          <p:spPr bwMode="auto">
            <a:xfrm flipH="1" flipV="1">
              <a:off x="5410200" y="16097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Line 1521"/>
            <p:cNvSpPr>
              <a:spLocks noChangeShapeType="1"/>
            </p:cNvSpPr>
            <p:nvPr/>
          </p:nvSpPr>
          <p:spPr bwMode="auto">
            <a:xfrm flipH="1" flipV="1">
              <a:off x="5405438" y="16081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Line 1522"/>
            <p:cNvSpPr>
              <a:spLocks noChangeShapeType="1"/>
            </p:cNvSpPr>
            <p:nvPr/>
          </p:nvSpPr>
          <p:spPr bwMode="auto">
            <a:xfrm flipH="1" flipV="1">
              <a:off x="5397500" y="16049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Line 1523"/>
            <p:cNvSpPr>
              <a:spLocks noChangeShapeType="1"/>
            </p:cNvSpPr>
            <p:nvPr/>
          </p:nvSpPr>
          <p:spPr bwMode="auto">
            <a:xfrm flipH="1" flipV="1">
              <a:off x="5392738" y="16017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Line 1524"/>
            <p:cNvSpPr>
              <a:spLocks noChangeShapeType="1"/>
            </p:cNvSpPr>
            <p:nvPr/>
          </p:nvSpPr>
          <p:spPr bwMode="auto">
            <a:xfrm flipH="1" flipV="1">
              <a:off x="5384800" y="1597025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Line 1525"/>
            <p:cNvSpPr>
              <a:spLocks noChangeShapeType="1"/>
            </p:cNvSpPr>
            <p:nvPr/>
          </p:nvSpPr>
          <p:spPr bwMode="auto">
            <a:xfrm flipH="1" flipV="1">
              <a:off x="5380038" y="15954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Line 1526"/>
            <p:cNvSpPr>
              <a:spLocks noChangeShapeType="1"/>
            </p:cNvSpPr>
            <p:nvPr/>
          </p:nvSpPr>
          <p:spPr bwMode="auto">
            <a:xfrm flipH="1" flipV="1">
              <a:off x="5375275" y="15922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Line 1527"/>
            <p:cNvSpPr>
              <a:spLocks noChangeShapeType="1"/>
            </p:cNvSpPr>
            <p:nvPr/>
          </p:nvSpPr>
          <p:spPr bwMode="auto">
            <a:xfrm flipH="1" flipV="1">
              <a:off x="5367338" y="15890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Line 1528"/>
            <p:cNvSpPr>
              <a:spLocks noChangeShapeType="1"/>
            </p:cNvSpPr>
            <p:nvPr/>
          </p:nvSpPr>
          <p:spPr bwMode="auto">
            <a:xfrm flipH="1" flipV="1">
              <a:off x="5362575" y="15875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Line 1529"/>
            <p:cNvSpPr>
              <a:spLocks noChangeShapeType="1"/>
            </p:cNvSpPr>
            <p:nvPr/>
          </p:nvSpPr>
          <p:spPr bwMode="auto">
            <a:xfrm flipH="1" flipV="1">
              <a:off x="5354638" y="15843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Line 1530"/>
            <p:cNvSpPr>
              <a:spLocks noChangeShapeType="1"/>
            </p:cNvSpPr>
            <p:nvPr/>
          </p:nvSpPr>
          <p:spPr bwMode="auto">
            <a:xfrm flipH="1" flipV="1">
              <a:off x="5349875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Line 1531"/>
            <p:cNvSpPr>
              <a:spLocks noChangeShapeType="1"/>
            </p:cNvSpPr>
            <p:nvPr/>
          </p:nvSpPr>
          <p:spPr bwMode="auto">
            <a:xfrm flipH="1">
              <a:off x="5341938" y="15811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Line 1532"/>
            <p:cNvSpPr>
              <a:spLocks noChangeShapeType="1"/>
            </p:cNvSpPr>
            <p:nvPr/>
          </p:nvSpPr>
          <p:spPr bwMode="auto">
            <a:xfrm flipH="1" flipV="1">
              <a:off x="5335588" y="157956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Line 1533"/>
            <p:cNvSpPr>
              <a:spLocks noChangeShapeType="1"/>
            </p:cNvSpPr>
            <p:nvPr/>
          </p:nvSpPr>
          <p:spPr bwMode="auto">
            <a:xfrm flipH="1" flipV="1">
              <a:off x="5329238" y="15763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Line 1534"/>
            <p:cNvSpPr>
              <a:spLocks noChangeShapeType="1"/>
            </p:cNvSpPr>
            <p:nvPr/>
          </p:nvSpPr>
          <p:spPr bwMode="auto">
            <a:xfrm flipH="1" flipV="1">
              <a:off x="5322888" y="15748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Line 1535"/>
            <p:cNvSpPr>
              <a:spLocks noChangeShapeType="1"/>
            </p:cNvSpPr>
            <p:nvPr/>
          </p:nvSpPr>
          <p:spPr bwMode="auto">
            <a:xfrm flipH="1">
              <a:off x="5316538" y="1574800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Line 1536"/>
            <p:cNvSpPr>
              <a:spLocks noChangeShapeType="1"/>
            </p:cNvSpPr>
            <p:nvPr/>
          </p:nvSpPr>
          <p:spPr bwMode="auto">
            <a:xfrm flipH="1" flipV="1">
              <a:off x="5308600" y="15716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Line 1537"/>
            <p:cNvSpPr>
              <a:spLocks noChangeShapeType="1"/>
            </p:cNvSpPr>
            <p:nvPr/>
          </p:nvSpPr>
          <p:spPr bwMode="auto">
            <a:xfrm flipH="1" flipV="1">
              <a:off x="5302250" y="156845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Line 1538"/>
            <p:cNvSpPr>
              <a:spLocks noChangeShapeType="1"/>
            </p:cNvSpPr>
            <p:nvPr/>
          </p:nvSpPr>
          <p:spPr bwMode="auto">
            <a:xfrm flipH="1">
              <a:off x="5295900" y="1568450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Line 1539"/>
            <p:cNvSpPr>
              <a:spLocks noChangeShapeType="1"/>
            </p:cNvSpPr>
            <p:nvPr/>
          </p:nvSpPr>
          <p:spPr bwMode="auto">
            <a:xfrm flipH="1" flipV="1">
              <a:off x="5289550" y="156686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Line 1540"/>
            <p:cNvSpPr>
              <a:spLocks noChangeShapeType="1"/>
            </p:cNvSpPr>
            <p:nvPr/>
          </p:nvSpPr>
          <p:spPr bwMode="auto">
            <a:xfrm flipH="1">
              <a:off x="5283200" y="1566863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Line 1541"/>
            <p:cNvSpPr>
              <a:spLocks noChangeShapeType="1"/>
            </p:cNvSpPr>
            <p:nvPr/>
          </p:nvSpPr>
          <p:spPr bwMode="auto">
            <a:xfrm flipH="1">
              <a:off x="5275263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Line 1542"/>
            <p:cNvSpPr>
              <a:spLocks noChangeShapeType="1"/>
            </p:cNvSpPr>
            <p:nvPr/>
          </p:nvSpPr>
          <p:spPr bwMode="auto">
            <a:xfrm flipH="1" flipV="1">
              <a:off x="5270500" y="15636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1543"/>
            <p:cNvSpPr>
              <a:spLocks noChangeShapeType="1"/>
            </p:cNvSpPr>
            <p:nvPr/>
          </p:nvSpPr>
          <p:spPr bwMode="auto">
            <a:xfrm flipH="1">
              <a:off x="5262563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1544"/>
            <p:cNvSpPr>
              <a:spLocks noChangeShapeType="1"/>
            </p:cNvSpPr>
            <p:nvPr/>
          </p:nvSpPr>
          <p:spPr bwMode="auto">
            <a:xfrm flipH="1">
              <a:off x="5256213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1545"/>
            <p:cNvSpPr>
              <a:spLocks noChangeShapeType="1"/>
            </p:cNvSpPr>
            <p:nvPr/>
          </p:nvSpPr>
          <p:spPr bwMode="auto">
            <a:xfrm flipH="1">
              <a:off x="5249863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1546"/>
            <p:cNvSpPr>
              <a:spLocks noChangeShapeType="1"/>
            </p:cNvSpPr>
            <p:nvPr/>
          </p:nvSpPr>
          <p:spPr bwMode="auto">
            <a:xfrm flipH="1" flipV="1">
              <a:off x="5241925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1547"/>
            <p:cNvSpPr>
              <a:spLocks noChangeShapeType="1"/>
            </p:cNvSpPr>
            <p:nvPr/>
          </p:nvSpPr>
          <p:spPr bwMode="auto">
            <a:xfrm flipH="1">
              <a:off x="5203825" y="1562100"/>
              <a:ext cx="3810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1548"/>
            <p:cNvSpPr>
              <a:spLocks noChangeShapeType="1"/>
            </p:cNvSpPr>
            <p:nvPr/>
          </p:nvSpPr>
          <p:spPr bwMode="auto">
            <a:xfrm flipH="1">
              <a:off x="5195888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1549"/>
            <p:cNvSpPr>
              <a:spLocks noChangeShapeType="1"/>
            </p:cNvSpPr>
            <p:nvPr/>
          </p:nvSpPr>
          <p:spPr bwMode="auto">
            <a:xfrm flipH="1">
              <a:off x="5187950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1550"/>
            <p:cNvSpPr>
              <a:spLocks noChangeShapeType="1"/>
            </p:cNvSpPr>
            <p:nvPr/>
          </p:nvSpPr>
          <p:spPr bwMode="auto">
            <a:xfrm flipH="1">
              <a:off x="5183188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1551"/>
            <p:cNvSpPr>
              <a:spLocks noChangeShapeType="1"/>
            </p:cNvSpPr>
            <p:nvPr/>
          </p:nvSpPr>
          <p:spPr bwMode="auto">
            <a:xfrm flipH="1">
              <a:off x="5175250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Line 1552"/>
            <p:cNvSpPr>
              <a:spLocks noChangeShapeType="1"/>
            </p:cNvSpPr>
            <p:nvPr/>
          </p:nvSpPr>
          <p:spPr bwMode="auto">
            <a:xfrm flipH="1">
              <a:off x="5167313" y="15636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Line 1553"/>
            <p:cNvSpPr>
              <a:spLocks noChangeShapeType="1"/>
            </p:cNvSpPr>
            <p:nvPr/>
          </p:nvSpPr>
          <p:spPr bwMode="auto">
            <a:xfrm flipH="1">
              <a:off x="5162550" y="1566863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Line 1554"/>
            <p:cNvSpPr>
              <a:spLocks noChangeShapeType="1"/>
            </p:cNvSpPr>
            <p:nvPr/>
          </p:nvSpPr>
          <p:spPr bwMode="auto">
            <a:xfrm flipH="1">
              <a:off x="5154613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Line 1555"/>
            <p:cNvSpPr>
              <a:spLocks noChangeShapeType="1"/>
            </p:cNvSpPr>
            <p:nvPr/>
          </p:nvSpPr>
          <p:spPr bwMode="auto">
            <a:xfrm flipH="1">
              <a:off x="5149850" y="15668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Line 1556"/>
            <p:cNvSpPr>
              <a:spLocks noChangeShapeType="1"/>
            </p:cNvSpPr>
            <p:nvPr/>
          </p:nvSpPr>
          <p:spPr bwMode="auto">
            <a:xfrm flipH="1">
              <a:off x="5141913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Line 1557"/>
            <p:cNvSpPr>
              <a:spLocks noChangeShapeType="1"/>
            </p:cNvSpPr>
            <p:nvPr/>
          </p:nvSpPr>
          <p:spPr bwMode="auto">
            <a:xfrm flipH="1">
              <a:off x="5133975" y="156845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Line 1558"/>
            <p:cNvSpPr>
              <a:spLocks noChangeShapeType="1"/>
            </p:cNvSpPr>
            <p:nvPr/>
          </p:nvSpPr>
          <p:spPr bwMode="auto">
            <a:xfrm flipH="1">
              <a:off x="5129213" y="15716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Line 1559"/>
            <p:cNvSpPr>
              <a:spLocks noChangeShapeType="1"/>
            </p:cNvSpPr>
            <p:nvPr/>
          </p:nvSpPr>
          <p:spPr bwMode="auto">
            <a:xfrm flipH="1">
              <a:off x="5121275" y="157480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Line 1560"/>
            <p:cNvSpPr>
              <a:spLocks noChangeShapeType="1"/>
            </p:cNvSpPr>
            <p:nvPr/>
          </p:nvSpPr>
          <p:spPr bwMode="auto">
            <a:xfrm flipH="1">
              <a:off x="5116513" y="15748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Line 1561"/>
            <p:cNvSpPr>
              <a:spLocks noChangeShapeType="1"/>
            </p:cNvSpPr>
            <p:nvPr/>
          </p:nvSpPr>
          <p:spPr bwMode="auto">
            <a:xfrm flipH="1">
              <a:off x="5108575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Line 1562"/>
            <p:cNvSpPr>
              <a:spLocks noChangeShapeType="1"/>
            </p:cNvSpPr>
            <p:nvPr/>
          </p:nvSpPr>
          <p:spPr bwMode="auto">
            <a:xfrm flipH="1">
              <a:off x="5103813" y="15795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Line 1563"/>
            <p:cNvSpPr>
              <a:spLocks noChangeShapeType="1"/>
            </p:cNvSpPr>
            <p:nvPr/>
          </p:nvSpPr>
          <p:spPr bwMode="auto">
            <a:xfrm flipH="1">
              <a:off x="5095875" y="15811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Line 1564"/>
            <p:cNvSpPr>
              <a:spLocks noChangeShapeType="1"/>
            </p:cNvSpPr>
            <p:nvPr/>
          </p:nvSpPr>
          <p:spPr bwMode="auto">
            <a:xfrm flipH="1">
              <a:off x="5089525" y="158115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Line 1565"/>
            <p:cNvSpPr>
              <a:spLocks noChangeShapeType="1"/>
            </p:cNvSpPr>
            <p:nvPr/>
          </p:nvSpPr>
          <p:spPr bwMode="auto">
            <a:xfrm flipH="1">
              <a:off x="5083175" y="15843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Line 1566"/>
            <p:cNvSpPr>
              <a:spLocks noChangeShapeType="1"/>
            </p:cNvSpPr>
            <p:nvPr/>
          </p:nvSpPr>
          <p:spPr bwMode="auto">
            <a:xfrm flipH="1">
              <a:off x="5076825" y="15875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Line 1567"/>
            <p:cNvSpPr>
              <a:spLocks noChangeShapeType="1"/>
            </p:cNvSpPr>
            <p:nvPr/>
          </p:nvSpPr>
          <p:spPr bwMode="auto">
            <a:xfrm flipH="1">
              <a:off x="5070475" y="15890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Line 1568"/>
            <p:cNvSpPr>
              <a:spLocks noChangeShapeType="1"/>
            </p:cNvSpPr>
            <p:nvPr/>
          </p:nvSpPr>
          <p:spPr bwMode="auto">
            <a:xfrm flipH="1">
              <a:off x="5064125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Line 1569"/>
            <p:cNvSpPr>
              <a:spLocks noChangeShapeType="1"/>
            </p:cNvSpPr>
            <p:nvPr/>
          </p:nvSpPr>
          <p:spPr bwMode="auto">
            <a:xfrm flipH="1">
              <a:off x="5056188" y="15954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Line 1570"/>
            <p:cNvSpPr>
              <a:spLocks noChangeShapeType="1"/>
            </p:cNvSpPr>
            <p:nvPr/>
          </p:nvSpPr>
          <p:spPr bwMode="auto">
            <a:xfrm flipH="1">
              <a:off x="5051425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Line 1571"/>
            <p:cNvSpPr>
              <a:spLocks noChangeShapeType="1"/>
            </p:cNvSpPr>
            <p:nvPr/>
          </p:nvSpPr>
          <p:spPr bwMode="auto">
            <a:xfrm flipH="1">
              <a:off x="5046663" y="16017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Line 1572"/>
            <p:cNvSpPr>
              <a:spLocks noChangeShapeType="1"/>
            </p:cNvSpPr>
            <p:nvPr/>
          </p:nvSpPr>
          <p:spPr bwMode="auto">
            <a:xfrm flipH="1">
              <a:off x="5041900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Line 1573"/>
            <p:cNvSpPr>
              <a:spLocks noChangeShapeType="1"/>
            </p:cNvSpPr>
            <p:nvPr/>
          </p:nvSpPr>
          <p:spPr bwMode="auto">
            <a:xfrm flipH="1">
              <a:off x="5033963" y="16081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Line 1574"/>
            <p:cNvSpPr>
              <a:spLocks noChangeShapeType="1"/>
            </p:cNvSpPr>
            <p:nvPr/>
          </p:nvSpPr>
          <p:spPr bwMode="auto">
            <a:xfrm flipH="1">
              <a:off x="5029200" y="16097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Line 1575"/>
            <p:cNvSpPr>
              <a:spLocks noChangeShapeType="1"/>
            </p:cNvSpPr>
            <p:nvPr/>
          </p:nvSpPr>
          <p:spPr bwMode="auto">
            <a:xfrm flipH="1">
              <a:off x="5024438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Line 1576"/>
            <p:cNvSpPr>
              <a:spLocks noChangeShapeType="1"/>
            </p:cNvSpPr>
            <p:nvPr/>
          </p:nvSpPr>
          <p:spPr bwMode="auto">
            <a:xfrm flipH="1">
              <a:off x="5016500" y="16176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Line 1577"/>
            <p:cNvSpPr>
              <a:spLocks noChangeShapeType="1"/>
            </p:cNvSpPr>
            <p:nvPr/>
          </p:nvSpPr>
          <p:spPr bwMode="auto">
            <a:xfrm flipH="1">
              <a:off x="5010150" y="16208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Line 1578"/>
            <p:cNvSpPr>
              <a:spLocks noChangeShapeType="1"/>
            </p:cNvSpPr>
            <p:nvPr/>
          </p:nvSpPr>
          <p:spPr bwMode="auto">
            <a:xfrm flipH="1">
              <a:off x="5005388" y="16256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Line 1579"/>
            <p:cNvSpPr>
              <a:spLocks noChangeShapeType="1"/>
            </p:cNvSpPr>
            <p:nvPr/>
          </p:nvSpPr>
          <p:spPr bwMode="auto">
            <a:xfrm flipH="1">
              <a:off x="5000625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Line 1580"/>
            <p:cNvSpPr>
              <a:spLocks noChangeShapeType="1"/>
            </p:cNvSpPr>
            <p:nvPr/>
          </p:nvSpPr>
          <p:spPr bwMode="auto">
            <a:xfrm flipH="1">
              <a:off x="4995863" y="16335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1581"/>
            <p:cNvSpPr>
              <a:spLocks noChangeShapeType="1"/>
            </p:cNvSpPr>
            <p:nvPr/>
          </p:nvSpPr>
          <p:spPr bwMode="auto">
            <a:xfrm flipH="1">
              <a:off x="4987925" y="1635125"/>
              <a:ext cx="793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Line 1582"/>
            <p:cNvSpPr>
              <a:spLocks noChangeShapeType="1"/>
            </p:cNvSpPr>
            <p:nvPr/>
          </p:nvSpPr>
          <p:spPr bwMode="auto">
            <a:xfrm flipH="1">
              <a:off x="4983163" y="1641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Line 1583"/>
            <p:cNvSpPr>
              <a:spLocks noChangeShapeType="1"/>
            </p:cNvSpPr>
            <p:nvPr/>
          </p:nvSpPr>
          <p:spPr bwMode="auto">
            <a:xfrm flipH="1">
              <a:off x="4976813" y="1643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Line 1584"/>
            <p:cNvSpPr>
              <a:spLocks noChangeShapeType="1"/>
            </p:cNvSpPr>
            <p:nvPr/>
          </p:nvSpPr>
          <p:spPr bwMode="auto">
            <a:xfrm flipH="1">
              <a:off x="497205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Line 1585"/>
            <p:cNvSpPr>
              <a:spLocks noChangeShapeType="1"/>
            </p:cNvSpPr>
            <p:nvPr/>
          </p:nvSpPr>
          <p:spPr bwMode="auto">
            <a:xfrm flipH="1">
              <a:off x="4967288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Line 1586"/>
            <p:cNvSpPr>
              <a:spLocks noChangeShapeType="1"/>
            </p:cNvSpPr>
            <p:nvPr/>
          </p:nvSpPr>
          <p:spPr bwMode="auto">
            <a:xfrm flipH="1">
              <a:off x="4962525" y="16557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Line 1587"/>
            <p:cNvSpPr>
              <a:spLocks noChangeShapeType="1"/>
            </p:cNvSpPr>
            <p:nvPr/>
          </p:nvSpPr>
          <p:spPr bwMode="auto">
            <a:xfrm flipH="1">
              <a:off x="4957763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Line 1588"/>
            <p:cNvSpPr>
              <a:spLocks noChangeShapeType="1"/>
            </p:cNvSpPr>
            <p:nvPr/>
          </p:nvSpPr>
          <p:spPr bwMode="auto">
            <a:xfrm flipH="1">
              <a:off x="4951413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Line 1589"/>
            <p:cNvSpPr>
              <a:spLocks noChangeShapeType="1"/>
            </p:cNvSpPr>
            <p:nvPr/>
          </p:nvSpPr>
          <p:spPr bwMode="auto">
            <a:xfrm flipH="1">
              <a:off x="4946650" y="16716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Line 1590"/>
            <p:cNvSpPr>
              <a:spLocks noChangeShapeType="1"/>
            </p:cNvSpPr>
            <p:nvPr/>
          </p:nvSpPr>
          <p:spPr bwMode="auto">
            <a:xfrm flipH="1">
              <a:off x="4943475" y="167640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Line 1591"/>
            <p:cNvSpPr>
              <a:spLocks noChangeShapeType="1"/>
            </p:cNvSpPr>
            <p:nvPr/>
          </p:nvSpPr>
          <p:spPr bwMode="auto">
            <a:xfrm flipH="1">
              <a:off x="4938713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1592"/>
            <p:cNvSpPr>
              <a:spLocks noChangeShapeType="1"/>
            </p:cNvSpPr>
            <p:nvPr/>
          </p:nvSpPr>
          <p:spPr bwMode="auto">
            <a:xfrm flipH="1">
              <a:off x="4933950" y="16843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1593"/>
            <p:cNvSpPr>
              <a:spLocks noChangeShapeType="1"/>
            </p:cNvSpPr>
            <p:nvPr/>
          </p:nvSpPr>
          <p:spPr bwMode="auto">
            <a:xfrm flipH="1">
              <a:off x="4929188" y="16891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1594"/>
            <p:cNvSpPr>
              <a:spLocks noChangeShapeType="1"/>
            </p:cNvSpPr>
            <p:nvPr/>
          </p:nvSpPr>
          <p:spPr bwMode="auto">
            <a:xfrm flipH="1">
              <a:off x="4924425" y="169386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1595"/>
            <p:cNvSpPr>
              <a:spLocks noChangeShapeType="1"/>
            </p:cNvSpPr>
            <p:nvPr/>
          </p:nvSpPr>
          <p:spPr bwMode="auto">
            <a:xfrm flipH="1">
              <a:off x="4921250" y="17002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1596"/>
            <p:cNvSpPr>
              <a:spLocks noChangeShapeType="1"/>
            </p:cNvSpPr>
            <p:nvPr/>
          </p:nvSpPr>
          <p:spPr bwMode="auto">
            <a:xfrm flipH="1">
              <a:off x="4916488" y="1704975"/>
              <a:ext cx="4762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1597"/>
            <p:cNvSpPr>
              <a:spLocks noChangeShapeType="1"/>
            </p:cNvSpPr>
            <p:nvPr/>
          </p:nvSpPr>
          <p:spPr bwMode="auto">
            <a:xfrm flipH="1">
              <a:off x="4910138" y="171291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1598"/>
            <p:cNvSpPr>
              <a:spLocks noChangeShapeType="1"/>
            </p:cNvSpPr>
            <p:nvPr/>
          </p:nvSpPr>
          <p:spPr bwMode="auto">
            <a:xfrm flipH="1">
              <a:off x="4908550" y="171450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1599"/>
            <p:cNvSpPr>
              <a:spLocks noChangeShapeType="1"/>
            </p:cNvSpPr>
            <p:nvPr/>
          </p:nvSpPr>
          <p:spPr bwMode="auto">
            <a:xfrm flipH="1">
              <a:off x="4903788" y="17224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1600"/>
            <p:cNvSpPr>
              <a:spLocks noChangeShapeType="1"/>
            </p:cNvSpPr>
            <p:nvPr/>
          </p:nvSpPr>
          <p:spPr bwMode="auto">
            <a:xfrm flipH="1">
              <a:off x="4900613" y="172720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1601"/>
            <p:cNvSpPr>
              <a:spLocks noChangeShapeType="1"/>
            </p:cNvSpPr>
            <p:nvPr/>
          </p:nvSpPr>
          <p:spPr bwMode="auto">
            <a:xfrm flipH="1">
              <a:off x="4895850" y="17335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Line 1602"/>
            <p:cNvSpPr>
              <a:spLocks noChangeShapeType="1"/>
            </p:cNvSpPr>
            <p:nvPr/>
          </p:nvSpPr>
          <p:spPr bwMode="auto">
            <a:xfrm flipH="1">
              <a:off x="4892675" y="17383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Line 1603"/>
            <p:cNvSpPr>
              <a:spLocks noChangeShapeType="1"/>
            </p:cNvSpPr>
            <p:nvPr/>
          </p:nvSpPr>
          <p:spPr bwMode="auto">
            <a:xfrm flipH="1">
              <a:off x="4891088" y="174307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Line 1604"/>
            <p:cNvSpPr>
              <a:spLocks noChangeShapeType="1"/>
            </p:cNvSpPr>
            <p:nvPr/>
          </p:nvSpPr>
          <p:spPr bwMode="auto">
            <a:xfrm flipH="1">
              <a:off x="4884738" y="17510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Line 1605"/>
            <p:cNvSpPr>
              <a:spLocks noChangeShapeType="1"/>
            </p:cNvSpPr>
            <p:nvPr/>
          </p:nvSpPr>
          <p:spPr bwMode="auto">
            <a:xfrm flipH="1">
              <a:off x="4883150" y="175577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Line 1606"/>
            <p:cNvSpPr>
              <a:spLocks noChangeShapeType="1"/>
            </p:cNvSpPr>
            <p:nvPr/>
          </p:nvSpPr>
          <p:spPr bwMode="auto">
            <a:xfrm flipH="1">
              <a:off x="4879975" y="176053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Line 1607"/>
            <p:cNvSpPr>
              <a:spLocks noChangeShapeType="1"/>
            </p:cNvSpPr>
            <p:nvPr/>
          </p:nvSpPr>
          <p:spPr bwMode="auto">
            <a:xfrm flipH="1">
              <a:off x="4876800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Line 1608"/>
            <p:cNvSpPr>
              <a:spLocks noChangeShapeType="1"/>
            </p:cNvSpPr>
            <p:nvPr/>
          </p:nvSpPr>
          <p:spPr bwMode="auto">
            <a:xfrm flipH="1">
              <a:off x="4872038" y="17748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Line 1609"/>
            <p:cNvSpPr>
              <a:spLocks noChangeShapeType="1"/>
            </p:cNvSpPr>
            <p:nvPr/>
          </p:nvSpPr>
          <p:spPr bwMode="auto">
            <a:xfrm flipH="1">
              <a:off x="4870450" y="1779588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Line 1610"/>
            <p:cNvSpPr>
              <a:spLocks noChangeShapeType="1"/>
            </p:cNvSpPr>
            <p:nvPr/>
          </p:nvSpPr>
          <p:spPr bwMode="auto">
            <a:xfrm flipH="1">
              <a:off x="4867275" y="17875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Line 1611"/>
            <p:cNvSpPr>
              <a:spLocks noChangeShapeType="1"/>
            </p:cNvSpPr>
            <p:nvPr/>
          </p:nvSpPr>
          <p:spPr bwMode="auto">
            <a:xfrm flipH="1">
              <a:off x="4864100" y="17922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Line 1612"/>
            <p:cNvSpPr>
              <a:spLocks noChangeShapeType="1"/>
            </p:cNvSpPr>
            <p:nvPr/>
          </p:nvSpPr>
          <p:spPr bwMode="auto">
            <a:xfrm flipH="1">
              <a:off x="4862513" y="18002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Line 1613"/>
            <p:cNvSpPr>
              <a:spLocks noChangeShapeType="1"/>
            </p:cNvSpPr>
            <p:nvPr/>
          </p:nvSpPr>
          <p:spPr bwMode="auto">
            <a:xfrm flipH="1">
              <a:off x="4859338" y="18049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Line 1615"/>
            <p:cNvSpPr>
              <a:spLocks noChangeShapeType="1"/>
            </p:cNvSpPr>
            <p:nvPr/>
          </p:nvSpPr>
          <p:spPr bwMode="auto">
            <a:xfrm flipH="1">
              <a:off x="4857750" y="180975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8" name="Line 1616"/>
            <p:cNvSpPr>
              <a:spLocks noChangeShapeType="1"/>
            </p:cNvSpPr>
            <p:nvPr/>
          </p:nvSpPr>
          <p:spPr bwMode="auto">
            <a:xfrm flipH="1">
              <a:off x="4854575" y="18176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Line 1617"/>
            <p:cNvSpPr>
              <a:spLocks noChangeShapeType="1"/>
            </p:cNvSpPr>
            <p:nvPr/>
          </p:nvSpPr>
          <p:spPr bwMode="auto">
            <a:xfrm flipH="1">
              <a:off x="4851400" y="18224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Line 1618"/>
            <p:cNvSpPr>
              <a:spLocks noChangeShapeType="1"/>
            </p:cNvSpPr>
            <p:nvPr/>
          </p:nvSpPr>
          <p:spPr bwMode="auto">
            <a:xfrm>
              <a:off x="4851400" y="18303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Line 1619"/>
            <p:cNvSpPr>
              <a:spLocks noChangeShapeType="1"/>
            </p:cNvSpPr>
            <p:nvPr/>
          </p:nvSpPr>
          <p:spPr bwMode="auto">
            <a:xfrm flipH="1">
              <a:off x="4849813" y="18351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Line 1620"/>
            <p:cNvSpPr>
              <a:spLocks noChangeShapeType="1"/>
            </p:cNvSpPr>
            <p:nvPr/>
          </p:nvSpPr>
          <p:spPr bwMode="auto">
            <a:xfrm flipH="1">
              <a:off x="4846638" y="18430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Line 1621"/>
            <p:cNvSpPr>
              <a:spLocks noChangeShapeType="1"/>
            </p:cNvSpPr>
            <p:nvPr/>
          </p:nvSpPr>
          <p:spPr bwMode="auto">
            <a:xfrm>
              <a:off x="4846638" y="18478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Line 1622"/>
            <p:cNvSpPr>
              <a:spLocks noChangeShapeType="1"/>
            </p:cNvSpPr>
            <p:nvPr/>
          </p:nvSpPr>
          <p:spPr bwMode="auto">
            <a:xfrm flipH="1">
              <a:off x="4843463" y="18557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Line 1623"/>
            <p:cNvSpPr>
              <a:spLocks noChangeShapeType="1"/>
            </p:cNvSpPr>
            <p:nvPr/>
          </p:nvSpPr>
          <p:spPr bwMode="auto">
            <a:xfrm flipH="1">
              <a:off x="4841875" y="18637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Line 1624"/>
            <p:cNvSpPr>
              <a:spLocks noChangeShapeType="1"/>
            </p:cNvSpPr>
            <p:nvPr/>
          </p:nvSpPr>
          <p:spPr bwMode="auto">
            <a:xfrm>
              <a:off x="4841875" y="18684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Line 1625"/>
            <p:cNvSpPr>
              <a:spLocks noChangeShapeType="1"/>
            </p:cNvSpPr>
            <p:nvPr/>
          </p:nvSpPr>
          <p:spPr bwMode="auto">
            <a:xfrm flipH="1">
              <a:off x="4838700" y="18764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Line 1626"/>
            <p:cNvSpPr>
              <a:spLocks noChangeShapeType="1"/>
            </p:cNvSpPr>
            <p:nvPr/>
          </p:nvSpPr>
          <p:spPr bwMode="auto">
            <a:xfrm>
              <a:off x="4838700" y="18811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Line 1627"/>
            <p:cNvSpPr>
              <a:spLocks noChangeShapeType="1"/>
            </p:cNvSpPr>
            <p:nvPr/>
          </p:nvSpPr>
          <p:spPr bwMode="auto">
            <a:xfrm flipH="1">
              <a:off x="4837113" y="188912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Line 1628"/>
            <p:cNvSpPr>
              <a:spLocks noChangeShapeType="1"/>
            </p:cNvSpPr>
            <p:nvPr/>
          </p:nvSpPr>
          <p:spPr bwMode="auto">
            <a:xfrm>
              <a:off x="4837113" y="189706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Line 1629"/>
            <p:cNvSpPr>
              <a:spLocks noChangeShapeType="1"/>
            </p:cNvSpPr>
            <p:nvPr/>
          </p:nvSpPr>
          <p:spPr bwMode="auto">
            <a:xfrm>
              <a:off x="4837113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Line 1630"/>
            <p:cNvSpPr>
              <a:spLocks noChangeShapeType="1"/>
            </p:cNvSpPr>
            <p:nvPr/>
          </p:nvSpPr>
          <p:spPr bwMode="auto">
            <a:xfrm>
              <a:off x="4837113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Line 1631"/>
            <p:cNvSpPr>
              <a:spLocks noChangeShapeType="1"/>
            </p:cNvSpPr>
            <p:nvPr/>
          </p:nvSpPr>
          <p:spPr bwMode="auto">
            <a:xfrm>
              <a:off x="4837113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Line 1632"/>
            <p:cNvSpPr>
              <a:spLocks noChangeShapeType="1"/>
            </p:cNvSpPr>
            <p:nvPr/>
          </p:nvSpPr>
          <p:spPr bwMode="auto">
            <a:xfrm flipH="1">
              <a:off x="4833938" y="192246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1633"/>
            <p:cNvSpPr>
              <a:spLocks noChangeShapeType="1"/>
            </p:cNvSpPr>
            <p:nvPr/>
          </p:nvSpPr>
          <p:spPr bwMode="auto">
            <a:xfrm>
              <a:off x="4833938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6" name="Line 1634"/>
            <p:cNvSpPr>
              <a:spLocks noChangeShapeType="1"/>
            </p:cNvSpPr>
            <p:nvPr/>
          </p:nvSpPr>
          <p:spPr bwMode="auto">
            <a:xfrm>
              <a:off x="4833938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Line 1635"/>
            <p:cNvSpPr>
              <a:spLocks noChangeShapeType="1"/>
            </p:cNvSpPr>
            <p:nvPr/>
          </p:nvSpPr>
          <p:spPr bwMode="auto">
            <a:xfrm>
              <a:off x="4833938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Line 1636"/>
            <p:cNvSpPr>
              <a:spLocks noChangeShapeType="1"/>
            </p:cNvSpPr>
            <p:nvPr/>
          </p:nvSpPr>
          <p:spPr bwMode="auto">
            <a:xfrm>
              <a:off x="4833938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Line 1637"/>
            <p:cNvSpPr>
              <a:spLocks noChangeShapeType="1"/>
            </p:cNvSpPr>
            <p:nvPr/>
          </p:nvSpPr>
          <p:spPr bwMode="auto">
            <a:xfrm>
              <a:off x="4833938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Line 1638"/>
            <p:cNvSpPr>
              <a:spLocks noChangeShapeType="1"/>
            </p:cNvSpPr>
            <p:nvPr/>
          </p:nvSpPr>
          <p:spPr bwMode="auto">
            <a:xfrm>
              <a:off x="4833938" y="19716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Line 1639"/>
            <p:cNvSpPr>
              <a:spLocks noChangeShapeType="1"/>
            </p:cNvSpPr>
            <p:nvPr/>
          </p:nvSpPr>
          <p:spPr bwMode="auto">
            <a:xfrm>
              <a:off x="4837113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Line 1640"/>
            <p:cNvSpPr>
              <a:spLocks noChangeShapeType="1"/>
            </p:cNvSpPr>
            <p:nvPr/>
          </p:nvSpPr>
          <p:spPr bwMode="auto">
            <a:xfrm>
              <a:off x="4837113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Line 1641"/>
            <p:cNvSpPr>
              <a:spLocks noChangeShapeType="1"/>
            </p:cNvSpPr>
            <p:nvPr/>
          </p:nvSpPr>
          <p:spPr bwMode="auto">
            <a:xfrm>
              <a:off x="4837113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Line 1642"/>
            <p:cNvSpPr>
              <a:spLocks noChangeShapeType="1"/>
            </p:cNvSpPr>
            <p:nvPr/>
          </p:nvSpPr>
          <p:spPr bwMode="auto">
            <a:xfrm>
              <a:off x="4837113" y="19970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" name="Line 1643"/>
            <p:cNvSpPr>
              <a:spLocks noChangeShapeType="1"/>
            </p:cNvSpPr>
            <p:nvPr/>
          </p:nvSpPr>
          <p:spPr bwMode="auto">
            <a:xfrm>
              <a:off x="4837113" y="200501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" name="Line 1644"/>
            <p:cNvSpPr>
              <a:spLocks noChangeShapeType="1"/>
            </p:cNvSpPr>
            <p:nvPr/>
          </p:nvSpPr>
          <p:spPr bwMode="auto">
            <a:xfrm>
              <a:off x="4838700" y="20097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Line 1645"/>
            <p:cNvSpPr>
              <a:spLocks noChangeShapeType="1"/>
            </p:cNvSpPr>
            <p:nvPr/>
          </p:nvSpPr>
          <p:spPr bwMode="auto">
            <a:xfrm>
              <a:off x="4838700" y="20177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" name="Line 1646"/>
            <p:cNvSpPr>
              <a:spLocks noChangeShapeType="1"/>
            </p:cNvSpPr>
            <p:nvPr/>
          </p:nvSpPr>
          <p:spPr bwMode="auto">
            <a:xfrm>
              <a:off x="4841875" y="20224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Line 1647"/>
            <p:cNvSpPr>
              <a:spLocks noChangeShapeType="1"/>
            </p:cNvSpPr>
            <p:nvPr/>
          </p:nvSpPr>
          <p:spPr bwMode="auto">
            <a:xfrm>
              <a:off x="4841875" y="20304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Line 1648"/>
            <p:cNvSpPr>
              <a:spLocks noChangeShapeType="1"/>
            </p:cNvSpPr>
            <p:nvPr/>
          </p:nvSpPr>
          <p:spPr bwMode="auto">
            <a:xfrm>
              <a:off x="4843463" y="20383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" name="Line 1649"/>
            <p:cNvSpPr>
              <a:spLocks noChangeShapeType="1"/>
            </p:cNvSpPr>
            <p:nvPr/>
          </p:nvSpPr>
          <p:spPr bwMode="auto">
            <a:xfrm>
              <a:off x="4846638" y="20431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Line 1650"/>
            <p:cNvSpPr>
              <a:spLocks noChangeShapeType="1"/>
            </p:cNvSpPr>
            <p:nvPr/>
          </p:nvSpPr>
          <p:spPr bwMode="auto">
            <a:xfrm>
              <a:off x="4846638" y="20510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" name="Line 1651"/>
            <p:cNvSpPr>
              <a:spLocks noChangeShapeType="1"/>
            </p:cNvSpPr>
            <p:nvPr/>
          </p:nvSpPr>
          <p:spPr bwMode="auto">
            <a:xfrm>
              <a:off x="4849813" y="20558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Line 1652"/>
            <p:cNvSpPr>
              <a:spLocks noChangeShapeType="1"/>
            </p:cNvSpPr>
            <p:nvPr/>
          </p:nvSpPr>
          <p:spPr bwMode="auto">
            <a:xfrm>
              <a:off x="4851400" y="20637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Line 1653"/>
            <p:cNvSpPr>
              <a:spLocks noChangeShapeType="1"/>
            </p:cNvSpPr>
            <p:nvPr/>
          </p:nvSpPr>
          <p:spPr bwMode="auto">
            <a:xfrm>
              <a:off x="4851400" y="20685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Line 1654"/>
            <p:cNvSpPr>
              <a:spLocks noChangeShapeType="1"/>
            </p:cNvSpPr>
            <p:nvPr/>
          </p:nvSpPr>
          <p:spPr bwMode="auto">
            <a:xfrm>
              <a:off x="4854575" y="20764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Line 1655"/>
            <p:cNvSpPr>
              <a:spLocks noChangeShapeType="1"/>
            </p:cNvSpPr>
            <p:nvPr/>
          </p:nvSpPr>
          <p:spPr bwMode="auto">
            <a:xfrm>
              <a:off x="4857750" y="20812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Line 1656"/>
            <p:cNvSpPr>
              <a:spLocks noChangeShapeType="1"/>
            </p:cNvSpPr>
            <p:nvPr/>
          </p:nvSpPr>
          <p:spPr bwMode="auto">
            <a:xfrm>
              <a:off x="4859338" y="20891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Line 1657"/>
            <p:cNvSpPr>
              <a:spLocks noChangeShapeType="1"/>
            </p:cNvSpPr>
            <p:nvPr/>
          </p:nvSpPr>
          <p:spPr bwMode="auto">
            <a:xfrm>
              <a:off x="4862513" y="20939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Line 1658"/>
            <p:cNvSpPr>
              <a:spLocks noChangeShapeType="1"/>
            </p:cNvSpPr>
            <p:nvPr/>
          </p:nvSpPr>
          <p:spPr bwMode="auto">
            <a:xfrm>
              <a:off x="4864100" y="21018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Line 1659"/>
            <p:cNvSpPr>
              <a:spLocks noChangeShapeType="1"/>
            </p:cNvSpPr>
            <p:nvPr/>
          </p:nvSpPr>
          <p:spPr bwMode="auto">
            <a:xfrm>
              <a:off x="4867275" y="21066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Line 1660"/>
            <p:cNvSpPr>
              <a:spLocks noChangeShapeType="1"/>
            </p:cNvSpPr>
            <p:nvPr/>
          </p:nvSpPr>
          <p:spPr bwMode="auto">
            <a:xfrm>
              <a:off x="4870450" y="21145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Line 1661"/>
            <p:cNvSpPr>
              <a:spLocks noChangeShapeType="1"/>
            </p:cNvSpPr>
            <p:nvPr/>
          </p:nvSpPr>
          <p:spPr bwMode="auto">
            <a:xfrm>
              <a:off x="4872038" y="2119313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Line 1662"/>
            <p:cNvSpPr>
              <a:spLocks noChangeShapeType="1"/>
            </p:cNvSpPr>
            <p:nvPr/>
          </p:nvSpPr>
          <p:spPr bwMode="auto">
            <a:xfrm>
              <a:off x="4876800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Line 1663"/>
            <p:cNvSpPr>
              <a:spLocks noChangeShapeType="1"/>
            </p:cNvSpPr>
            <p:nvPr/>
          </p:nvSpPr>
          <p:spPr bwMode="auto">
            <a:xfrm>
              <a:off x="4879975" y="21320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Line 1664"/>
            <p:cNvSpPr>
              <a:spLocks noChangeShapeType="1"/>
            </p:cNvSpPr>
            <p:nvPr/>
          </p:nvSpPr>
          <p:spPr bwMode="auto">
            <a:xfrm>
              <a:off x="4883150" y="213836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Line 1665"/>
            <p:cNvSpPr>
              <a:spLocks noChangeShapeType="1"/>
            </p:cNvSpPr>
            <p:nvPr/>
          </p:nvSpPr>
          <p:spPr bwMode="auto">
            <a:xfrm>
              <a:off x="4884738" y="214312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1666"/>
            <p:cNvSpPr>
              <a:spLocks noChangeShapeType="1"/>
            </p:cNvSpPr>
            <p:nvPr/>
          </p:nvSpPr>
          <p:spPr bwMode="auto">
            <a:xfrm>
              <a:off x="4891088" y="215106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1667"/>
            <p:cNvSpPr>
              <a:spLocks noChangeShapeType="1"/>
            </p:cNvSpPr>
            <p:nvPr/>
          </p:nvSpPr>
          <p:spPr bwMode="auto">
            <a:xfrm>
              <a:off x="4892675" y="2155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1668"/>
            <p:cNvSpPr>
              <a:spLocks noChangeShapeType="1"/>
            </p:cNvSpPr>
            <p:nvPr/>
          </p:nvSpPr>
          <p:spPr bwMode="auto">
            <a:xfrm>
              <a:off x="4895850" y="216058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1669"/>
            <p:cNvSpPr>
              <a:spLocks noChangeShapeType="1"/>
            </p:cNvSpPr>
            <p:nvPr/>
          </p:nvSpPr>
          <p:spPr bwMode="auto">
            <a:xfrm>
              <a:off x="4900613" y="216535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1670"/>
            <p:cNvSpPr>
              <a:spLocks noChangeShapeType="1"/>
            </p:cNvSpPr>
            <p:nvPr/>
          </p:nvSpPr>
          <p:spPr bwMode="auto">
            <a:xfrm>
              <a:off x="4903788" y="2171700"/>
              <a:ext cx="4762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1671"/>
            <p:cNvSpPr>
              <a:spLocks noChangeShapeType="1"/>
            </p:cNvSpPr>
            <p:nvPr/>
          </p:nvSpPr>
          <p:spPr bwMode="auto">
            <a:xfrm>
              <a:off x="4908550" y="217963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1672"/>
            <p:cNvSpPr>
              <a:spLocks noChangeShapeType="1"/>
            </p:cNvSpPr>
            <p:nvPr/>
          </p:nvSpPr>
          <p:spPr bwMode="auto">
            <a:xfrm>
              <a:off x="4910138" y="21844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1673"/>
            <p:cNvSpPr>
              <a:spLocks noChangeShapeType="1"/>
            </p:cNvSpPr>
            <p:nvPr/>
          </p:nvSpPr>
          <p:spPr bwMode="auto">
            <a:xfrm>
              <a:off x="4916488" y="21891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1674"/>
            <p:cNvSpPr>
              <a:spLocks noChangeShapeType="1"/>
            </p:cNvSpPr>
            <p:nvPr/>
          </p:nvSpPr>
          <p:spPr bwMode="auto">
            <a:xfrm>
              <a:off x="4921250" y="21939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1675"/>
            <p:cNvSpPr>
              <a:spLocks noChangeShapeType="1"/>
            </p:cNvSpPr>
            <p:nvPr/>
          </p:nvSpPr>
          <p:spPr bwMode="auto">
            <a:xfrm>
              <a:off x="4924425" y="21986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1676"/>
            <p:cNvSpPr>
              <a:spLocks noChangeShapeType="1"/>
            </p:cNvSpPr>
            <p:nvPr/>
          </p:nvSpPr>
          <p:spPr bwMode="auto">
            <a:xfrm>
              <a:off x="4929188" y="22050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1677"/>
            <p:cNvSpPr>
              <a:spLocks noChangeShapeType="1"/>
            </p:cNvSpPr>
            <p:nvPr/>
          </p:nvSpPr>
          <p:spPr bwMode="auto">
            <a:xfrm>
              <a:off x="4933950" y="22098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1678"/>
            <p:cNvSpPr>
              <a:spLocks noChangeShapeType="1"/>
            </p:cNvSpPr>
            <p:nvPr/>
          </p:nvSpPr>
          <p:spPr bwMode="auto">
            <a:xfrm>
              <a:off x="4938713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1679"/>
            <p:cNvSpPr>
              <a:spLocks noChangeShapeType="1"/>
            </p:cNvSpPr>
            <p:nvPr/>
          </p:nvSpPr>
          <p:spPr bwMode="auto">
            <a:xfrm>
              <a:off x="4943475" y="221932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1680"/>
            <p:cNvSpPr>
              <a:spLocks noChangeShapeType="1"/>
            </p:cNvSpPr>
            <p:nvPr/>
          </p:nvSpPr>
          <p:spPr bwMode="auto">
            <a:xfrm>
              <a:off x="4946650" y="22256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1681"/>
            <p:cNvSpPr>
              <a:spLocks noChangeShapeType="1"/>
            </p:cNvSpPr>
            <p:nvPr/>
          </p:nvSpPr>
          <p:spPr bwMode="auto">
            <a:xfrm>
              <a:off x="4951413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1682"/>
            <p:cNvSpPr>
              <a:spLocks noChangeShapeType="1"/>
            </p:cNvSpPr>
            <p:nvPr/>
          </p:nvSpPr>
          <p:spPr bwMode="auto">
            <a:xfrm>
              <a:off x="4957763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1683"/>
            <p:cNvSpPr>
              <a:spLocks noChangeShapeType="1"/>
            </p:cNvSpPr>
            <p:nvPr/>
          </p:nvSpPr>
          <p:spPr bwMode="auto">
            <a:xfrm>
              <a:off x="4962525" y="22383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1684"/>
            <p:cNvSpPr>
              <a:spLocks noChangeShapeType="1"/>
            </p:cNvSpPr>
            <p:nvPr/>
          </p:nvSpPr>
          <p:spPr bwMode="auto">
            <a:xfrm>
              <a:off x="4967288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1685"/>
            <p:cNvSpPr>
              <a:spLocks noChangeShapeType="1"/>
            </p:cNvSpPr>
            <p:nvPr/>
          </p:nvSpPr>
          <p:spPr bwMode="auto">
            <a:xfrm>
              <a:off x="497205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1686"/>
            <p:cNvSpPr>
              <a:spLocks noChangeShapeType="1"/>
            </p:cNvSpPr>
            <p:nvPr/>
          </p:nvSpPr>
          <p:spPr bwMode="auto">
            <a:xfrm>
              <a:off x="4976813" y="22510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1687"/>
            <p:cNvSpPr>
              <a:spLocks noChangeShapeType="1"/>
            </p:cNvSpPr>
            <p:nvPr/>
          </p:nvSpPr>
          <p:spPr bwMode="auto">
            <a:xfrm>
              <a:off x="4983163" y="22558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1688"/>
            <p:cNvSpPr>
              <a:spLocks noChangeShapeType="1"/>
            </p:cNvSpPr>
            <p:nvPr/>
          </p:nvSpPr>
          <p:spPr bwMode="auto">
            <a:xfrm>
              <a:off x="4987925" y="2259013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1689"/>
            <p:cNvSpPr>
              <a:spLocks noChangeShapeType="1"/>
            </p:cNvSpPr>
            <p:nvPr/>
          </p:nvSpPr>
          <p:spPr bwMode="auto">
            <a:xfrm>
              <a:off x="4995863" y="22637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1690"/>
            <p:cNvSpPr>
              <a:spLocks noChangeShapeType="1"/>
            </p:cNvSpPr>
            <p:nvPr/>
          </p:nvSpPr>
          <p:spPr bwMode="auto">
            <a:xfrm>
              <a:off x="5000625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1691"/>
            <p:cNvSpPr>
              <a:spLocks noChangeShapeType="1"/>
            </p:cNvSpPr>
            <p:nvPr/>
          </p:nvSpPr>
          <p:spPr bwMode="auto">
            <a:xfrm>
              <a:off x="5005388" y="22717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1692"/>
            <p:cNvSpPr>
              <a:spLocks noChangeShapeType="1"/>
            </p:cNvSpPr>
            <p:nvPr/>
          </p:nvSpPr>
          <p:spPr bwMode="auto">
            <a:xfrm>
              <a:off x="5010150" y="2276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1693"/>
            <p:cNvSpPr>
              <a:spLocks noChangeShapeType="1"/>
            </p:cNvSpPr>
            <p:nvPr/>
          </p:nvSpPr>
          <p:spPr bwMode="auto">
            <a:xfrm>
              <a:off x="5016500" y="22780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1694"/>
            <p:cNvSpPr>
              <a:spLocks noChangeShapeType="1"/>
            </p:cNvSpPr>
            <p:nvPr/>
          </p:nvSpPr>
          <p:spPr bwMode="auto">
            <a:xfrm>
              <a:off x="5024438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1695"/>
            <p:cNvSpPr>
              <a:spLocks noChangeShapeType="1"/>
            </p:cNvSpPr>
            <p:nvPr/>
          </p:nvSpPr>
          <p:spPr bwMode="auto">
            <a:xfrm>
              <a:off x="5029200" y="22860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1696"/>
            <p:cNvSpPr>
              <a:spLocks noChangeShapeType="1"/>
            </p:cNvSpPr>
            <p:nvPr/>
          </p:nvSpPr>
          <p:spPr bwMode="auto">
            <a:xfrm>
              <a:off x="5033963" y="22891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1697"/>
            <p:cNvSpPr>
              <a:spLocks noChangeShapeType="1"/>
            </p:cNvSpPr>
            <p:nvPr/>
          </p:nvSpPr>
          <p:spPr bwMode="auto">
            <a:xfrm>
              <a:off x="5041900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1698"/>
            <p:cNvSpPr>
              <a:spLocks noChangeShapeType="1"/>
            </p:cNvSpPr>
            <p:nvPr/>
          </p:nvSpPr>
          <p:spPr bwMode="auto">
            <a:xfrm>
              <a:off x="5046663" y="22971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Line 1699"/>
            <p:cNvSpPr>
              <a:spLocks noChangeShapeType="1"/>
            </p:cNvSpPr>
            <p:nvPr/>
          </p:nvSpPr>
          <p:spPr bwMode="auto">
            <a:xfrm>
              <a:off x="5051425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" name="Line 1700"/>
            <p:cNvSpPr>
              <a:spLocks noChangeShapeType="1"/>
            </p:cNvSpPr>
            <p:nvPr/>
          </p:nvSpPr>
          <p:spPr bwMode="auto">
            <a:xfrm>
              <a:off x="5056188" y="23018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1701"/>
            <p:cNvSpPr>
              <a:spLocks noChangeShapeType="1"/>
            </p:cNvSpPr>
            <p:nvPr/>
          </p:nvSpPr>
          <p:spPr bwMode="auto">
            <a:xfrm>
              <a:off x="5064125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Line 1702"/>
            <p:cNvSpPr>
              <a:spLocks noChangeShapeType="1"/>
            </p:cNvSpPr>
            <p:nvPr/>
          </p:nvSpPr>
          <p:spPr bwMode="auto">
            <a:xfrm>
              <a:off x="5070475" y="23066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5" name="Line 1703"/>
            <p:cNvSpPr>
              <a:spLocks noChangeShapeType="1"/>
            </p:cNvSpPr>
            <p:nvPr/>
          </p:nvSpPr>
          <p:spPr bwMode="auto">
            <a:xfrm>
              <a:off x="5076825" y="230981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1704"/>
            <p:cNvSpPr>
              <a:spLocks noChangeShapeType="1"/>
            </p:cNvSpPr>
            <p:nvPr/>
          </p:nvSpPr>
          <p:spPr bwMode="auto">
            <a:xfrm>
              <a:off x="5083175" y="23114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Line 1705"/>
            <p:cNvSpPr>
              <a:spLocks noChangeShapeType="1"/>
            </p:cNvSpPr>
            <p:nvPr/>
          </p:nvSpPr>
          <p:spPr bwMode="auto">
            <a:xfrm>
              <a:off x="5089525" y="23145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8" name="Line 1706"/>
            <p:cNvSpPr>
              <a:spLocks noChangeShapeType="1"/>
            </p:cNvSpPr>
            <p:nvPr/>
          </p:nvSpPr>
          <p:spPr bwMode="auto">
            <a:xfrm>
              <a:off x="5095875" y="23177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9" name="Line 1707"/>
            <p:cNvSpPr>
              <a:spLocks noChangeShapeType="1"/>
            </p:cNvSpPr>
            <p:nvPr/>
          </p:nvSpPr>
          <p:spPr bwMode="auto">
            <a:xfrm>
              <a:off x="5103813" y="231933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0" name="Line 1708"/>
            <p:cNvSpPr>
              <a:spLocks noChangeShapeType="1"/>
            </p:cNvSpPr>
            <p:nvPr/>
          </p:nvSpPr>
          <p:spPr bwMode="auto">
            <a:xfrm>
              <a:off x="5108575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1" name="Line 1709"/>
            <p:cNvSpPr>
              <a:spLocks noChangeShapeType="1"/>
            </p:cNvSpPr>
            <p:nvPr/>
          </p:nvSpPr>
          <p:spPr bwMode="auto">
            <a:xfrm>
              <a:off x="5116513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2" name="Freeform 1710"/>
            <p:cNvSpPr>
              <a:spLocks/>
            </p:cNvSpPr>
            <p:nvPr/>
          </p:nvSpPr>
          <p:spPr bwMode="auto">
            <a:xfrm>
              <a:off x="5197475" y="1927225"/>
              <a:ext cx="46038" cy="46038"/>
            </a:xfrm>
            <a:custGeom>
              <a:avLst/>
              <a:gdLst>
                <a:gd name="T0" fmla="*/ 15 w 29"/>
                <a:gd name="T1" fmla="*/ 0 h 29"/>
                <a:gd name="T2" fmla="*/ 21 w 29"/>
                <a:gd name="T3" fmla="*/ 0 h 29"/>
                <a:gd name="T4" fmla="*/ 26 w 29"/>
                <a:gd name="T5" fmla="*/ 4 h 29"/>
                <a:gd name="T6" fmla="*/ 29 w 29"/>
                <a:gd name="T7" fmla="*/ 8 h 29"/>
                <a:gd name="T8" fmla="*/ 29 w 29"/>
                <a:gd name="T9" fmla="*/ 15 h 29"/>
                <a:gd name="T10" fmla="*/ 29 w 29"/>
                <a:gd name="T11" fmla="*/ 20 h 29"/>
                <a:gd name="T12" fmla="*/ 26 w 29"/>
                <a:gd name="T13" fmla="*/ 25 h 29"/>
                <a:gd name="T14" fmla="*/ 21 w 29"/>
                <a:gd name="T15" fmla="*/ 28 h 29"/>
                <a:gd name="T16" fmla="*/ 15 w 29"/>
                <a:gd name="T17" fmla="*/ 29 h 29"/>
                <a:gd name="T18" fmla="*/ 10 w 29"/>
                <a:gd name="T19" fmla="*/ 28 h 29"/>
                <a:gd name="T20" fmla="*/ 5 w 29"/>
                <a:gd name="T21" fmla="*/ 25 h 29"/>
                <a:gd name="T22" fmla="*/ 2 w 29"/>
                <a:gd name="T23" fmla="*/ 20 h 29"/>
                <a:gd name="T24" fmla="*/ 0 w 29"/>
                <a:gd name="T25" fmla="*/ 15 h 29"/>
                <a:gd name="T26" fmla="*/ 2 w 29"/>
                <a:gd name="T27" fmla="*/ 8 h 29"/>
                <a:gd name="T28" fmla="*/ 5 w 29"/>
                <a:gd name="T29" fmla="*/ 4 h 29"/>
                <a:gd name="T30" fmla="*/ 10 w 29"/>
                <a:gd name="T31" fmla="*/ 0 h 29"/>
                <a:gd name="T32" fmla="*/ 15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084" name="Picture 20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713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85" name="Rectangle 2013"/>
            <p:cNvSpPr>
              <a:spLocks noChangeArrowheads="1"/>
            </p:cNvSpPr>
            <p:nvPr/>
          </p:nvSpPr>
          <p:spPr bwMode="auto">
            <a:xfrm>
              <a:off x="5967413" y="1279525"/>
              <a:ext cx="1042987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86" name="Picture 20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713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87" name="Oval 2015"/>
            <p:cNvSpPr>
              <a:spLocks noChangeArrowheads="1"/>
            </p:cNvSpPr>
            <p:nvPr/>
          </p:nvSpPr>
          <p:spPr bwMode="auto">
            <a:xfrm>
              <a:off x="603408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9" name="Freeform 2017"/>
            <p:cNvSpPr>
              <a:spLocks/>
            </p:cNvSpPr>
            <p:nvPr/>
          </p:nvSpPr>
          <p:spPr bwMode="auto">
            <a:xfrm>
              <a:off x="61817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3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3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0" name="Freeform 2018"/>
            <p:cNvSpPr>
              <a:spLocks/>
            </p:cNvSpPr>
            <p:nvPr/>
          </p:nvSpPr>
          <p:spPr bwMode="auto">
            <a:xfrm>
              <a:off x="633095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3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3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1" name="Freeform 2019"/>
            <p:cNvSpPr>
              <a:spLocks/>
            </p:cNvSpPr>
            <p:nvPr/>
          </p:nvSpPr>
          <p:spPr bwMode="auto">
            <a:xfrm>
              <a:off x="6480175" y="1349375"/>
              <a:ext cx="14288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3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3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2" name="Freeform 2020"/>
            <p:cNvSpPr>
              <a:spLocks/>
            </p:cNvSpPr>
            <p:nvPr/>
          </p:nvSpPr>
          <p:spPr bwMode="auto">
            <a:xfrm>
              <a:off x="662781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10 w 10"/>
                <a:gd name="T5" fmla="*/ 1 h 8"/>
                <a:gd name="T6" fmla="*/ 10 w 10"/>
                <a:gd name="T7" fmla="*/ 3 h 8"/>
                <a:gd name="T8" fmla="*/ 10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3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3" name="Freeform 2021"/>
            <p:cNvSpPr>
              <a:spLocks/>
            </p:cNvSpPr>
            <p:nvPr/>
          </p:nvSpPr>
          <p:spPr bwMode="auto">
            <a:xfrm>
              <a:off x="67770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3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1 w 10"/>
                <a:gd name="T17" fmla="*/ 6 h 8"/>
                <a:gd name="T18" fmla="*/ 0 w 10"/>
                <a:gd name="T19" fmla="*/ 3 h 8"/>
                <a:gd name="T20" fmla="*/ 1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4" name="Freeform 2022"/>
            <p:cNvSpPr>
              <a:spLocks/>
            </p:cNvSpPr>
            <p:nvPr/>
          </p:nvSpPr>
          <p:spPr bwMode="auto">
            <a:xfrm>
              <a:off x="6926263" y="1349375"/>
              <a:ext cx="14287" cy="12700"/>
            </a:xfrm>
            <a:custGeom>
              <a:avLst/>
              <a:gdLst>
                <a:gd name="T0" fmla="*/ 4 w 9"/>
                <a:gd name="T1" fmla="*/ 0 h 8"/>
                <a:gd name="T2" fmla="*/ 8 w 9"/>
                <a:gd name="T3" fmla="*/ 0 h 8"/>
                <a:gd name="T4" fmla="*/ 9 w 9"/>
                <a:gd name="T5" fmla="*/ 1 h 8"/>
                <a:gd name="T6" fmla="*/ 9 w 9"/>
                <a:gd name="T7" fmla="*/ 3 h 8"/>
                <a:gd name="T8" fmla="*/ 9 w 9"/>
                <a:gd name="T9" fmla="*/ 6 h 8"/>
                <a:gd name="T10" fmla="*/ 8 w 9"/>
                <a:gd name="T11" fmla="*/ 8 h 8"/>
                <a:gd name="T12" fmla="*/ 4 w 9"/>
                <a:gd name="T13" fmla="*/ 8 h 8"/>
                <a:gd name="T14" fmla="*/ 3 w 9"/>
                <a:gd name="T15" fmla="*/ 8 h 8"/>
                <a:gd name="T16" fmla="*/ 1 w 9"/>
                <a:gd name="T17" fmla="*/ 6 h 8"/>
                <a:gd name="T18" fmla="*/ 0 w 9"/>
                <a:gd name="T19" fmla="*/ 3 h 8"/>
                <a:gd name="T20" fmla="*/ 1 w 9"/>
                <a:gd name="T21" fmla="*/ 1 h 8"/>
                <a:gd name="T22" fmla="*/ 3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5" name="Freeform 2023"/>
            <p:cNvSpPr>
              <a:spLocks/>
            </p:cNvSpPr>
            <p:nvPr/>
          </p:nvSpPr>
          <p:spPr bwMode="auto">
            <a:xfrm>
              <a:off x="6034088" y="149701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4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6" name="Freeform 2024"/>
            <p:cNvSpPr>
              <a:spLocks/>
            </p:cNvSpPr>
            <p:nvPr/>
          </p:nvSpPr>
          <p:spPr bwMode="auto">
            <a:xfrm>
              <a:off x="61817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7" name="Freeform 2025"/>
            <p:cNvSpPr>
              <a:spLocks/>
            </p:cNvSpPr>
            <p:nvPr/>
          </p:nvSpPr>
          <p:spPr bwMode="auto">
            <a:xfrm>
              <a:off x="633095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8" name="Freeform 2026"/>
            <p:cNvSpPr>
              <a:spLocks/>
            </p:cNvSpPr>
            <p:nvPr/>
          </p:nvSpPr>
          <p:spPr bwMode="auto">
            <a:xfrm>
              <a:off x="6480175" y="149701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9" name="Freeform 2027"/>
            <p:cNvSpPr>
              <a:spLocks/>
            </p:cNvSpPr>
            <p:nvPr/>
          </p:nvSpPr>
          <p:spPr bwMode="auto">
            <a:xfrm>
              <a:off x="662781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0" name="Freeform 2028"/>
            <p:cNvSpPr>
              <a:spLocks/>
            </p:cNvSpPr>
            <p:nvPr/>
          </p:nvSpPr>
          <p:spPr bwMode="auto">
            <a:xfrm>
              <a:off x="67770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1" name="Freeform 2029"/>
            <p:cNvSpPr>
              <a:spLocks/>
            </p:cNvSpPr>
            <p:nvPr/>
          </p:nvSpPr>
          <p:spPr bwMode="auto">
            <a:xfrm>
              <a:off x="6926263" y="149701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4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2" name="Freeform 2030"/>
            <p:cNvSpPr>
              <a:spLocks/>
            </p:cNvSpPr>
            <p:nvPr/>
          </p:nvSpPr>
          <p:spPr bwMode="auto">
            <a:xfrm>
              <a:off x="6034088" y="1646238"/>
              <a:ext cx="12700" cy="14287"/>
            </a:xfrm>
            <a:custGeom>
              <a:avLst/>
              <a:gdLst>
                <a:gd name="T0" fmla="*/ 4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4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3" name="Freeform 2031"/>
            <p:cNvSpPr>
              <a:spLocks/>
            </p:cNvSpPr>
            <p:nvPr/>
          </p:nvSpPr>
          <p:spPr bwMode="auto">
            <a:xfrm>
              <a:off x="61817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4" name="Freeform 2032"/>
            <p:cNvSpPr>
              <a:spLocks/>
            </p:cNvSpPr>
            <p:nvPr/>
          </p:nvSpPr>
          <p:spPr bwMode="auto">
            <a:xfrm>
              <a:off x="633095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5" name="Freeform 2033"/>
            <p:cNvSpPr>
              <a:spLocks/>
            </p:cNvSpPr>
            <p:nvPr/>
          </p:nvSpPr>
          <p:spPr bwMode="auto">
            <a:xfrm>
              <a:off x="6480175" y="1646238"/>
              <a:ext cx="14288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6" name="Freeform 2034"/>
            <p:cNvSpPr>
              <a:spLocks/>
            </p:cNvSpPr>
            <p:nvPr/>
          </p:nvSpPr>
          <p:spPr bwMode="auto">
            <a:xfrm>
              <a:off x="662781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7" name="Freeform 2035"/>
            <p:cNvSpPr>
              <a:spLocks/>
            </p:cNvSpPr>
            <p:nvPr/>
          </p:nvSpPr>
          <p:spPr bwMode="auto">
            <a:xfrm>
              <a:off x="67770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8" name="Freeform 2036"/>
            <p:cNvSpPr>
              <a:spLocks/>
            </p:cNvSpPr>
            <p:nvPr/>
          </p:nvSpPr>
          <p:spPr bwMode="auto">
            <a:xfrm>
              <a:off x="6926263" y="1646238"/>
              <a:ext cx="14287" cy="14287"/>
            </a:xfrm>
            <a:custGeom>
              <a:avLst/>
              <a:gdLst>
                <a:gd name="T0" fmla="*/ 4 w 9"/>
                <a:gd name="T1" fmla="*/ 0 h 9"/>
                <a:gd name="T2" fmla="*/ 8 w 9"/>
                <a:gd name="T3" fmla="*/ 0 h 9"/>
                <a:gd name="T4" fmla="*/ 9 w 9"/>
                <a:gd name="T5" fmla="*/ 1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4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1 h 9"/>
                <a:gd name="T22" fmla="*/ 3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9" name="Freeform 2037"/>
            <p:cNvSpPr>
              <a:spLocks/>
            </p:cNvSpPr>
            <p:nvPr/>
          </p:nvSpPr>
          <p:spPr bwMode="auto">
            <a:xfrm>
              <a:off x="6034088" y="1793875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4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0" name="Freeform 2038"/>
            <p:cNvSpPr>
              <a:spLocks/>
            </p:cNvSpPr>
            <p:nvPr/>
          </p:nvSpPr>
          <p:spPr bwMode="auto">
            <a:xfrm>
              <a:off x="61817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1" name="Freeform 2039"/>
            <p:cNvSpPr>
              <a:spLocks/>
            </p:cNvSpPr>
            <p:nvPr/>
          </p:nvSpPr>
          <p:spPr bwMode="auto">
            <a:xfrm>
              <a:off x="633095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2" name="Freeform 2040"/>
            <p:cNvSpPr>
              <a:spLocks/>
            </p:cNvSpPr>
            <p:nvPr/>
          </p:nvSpPr>
          <p:spPr bwMode="auto">
            <a:xfrm>
              <a:off x="6480175" y="1793875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3" name="Freeform 2041"/>
            <p:cNvSpPr>
              <a:spLocks/>
            </p:cNvSpPr>
            <p:nvPr/>
          </p:nvSpPr>
          <p:spPr bwMode="auto">
            <a:xfrm>
              <a:off x="662781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4" name="Freeform 2042"/>
            <p:cNvSpPr>
              <a:spLocks/>
            </p:cNvSpPr>
            <p:nvPr/>
          </p:nvSpPr>
          <p:spPr bwMode="auto">
            <a:xfrm>
              <a:off x="67770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5" name="Freeform 2043"/>
            <p:cNvSpPr>
              <a:spLocks/>
            </p:cNvSpPr>
            <p:nvPr/>
          </p:nvSpPr>
          <p:spPr bwMode="auto">
            <a:xfrm>
              <a:off x="6926263" y="1793875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4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6" name="Freeform 2044"/>
            <p:cNvSpPr>
              <a:spLocks/>
            </p:cNvSpPr>
            <p:nvPr/>
          </p:nvSpPr>
          <p:spPr bwMode="auto">
            <a:xfrm>
              <a:off x="6034088" y="1943100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6 w 8"/>
                <a:gd name="T11" fmla="*/ 10 h 10"/>
                <a:gd name="T12" fmla="*/ 4 w 8"/>
                <a:gd name="T13" fmla="*/ 10 h 10"/>
                <a:gd name="T14" fmla="*/ 1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7" name="Freeform 2045"/>
            <p:cNvSpPr>
              <a:spLocks/>
            </p:cNvSpPr>
            <p:nvPr/>
          </p:nvSpPr>
          <p:spPr bwMode="auto">
            <a:xfrm>
              <a:off x="61817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8" name="Freeform 2046"/>
            <p:cNvSpPr>
              <a:spLocks/>
            </p:cNvSpPr>
            <p:nvPr/>
          </p:nvSpPr>
          <p:spPr bwMode="auto">
            <a:xfrm>
              <a:off x="633095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9" name="Freeform 2047"/>
            <p:cNvSpPr>
              <a:spLocks/>
            </p:cNvSpPr>
            <p:nvPr/>
          </p:nvSpPr>
          <p:spPr bwMode="auto">
            <a:xfrm>
              <a:off x="6480175" y="1943100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" name="Freeform 2048"/>
            <p:cNvSpPr>
              <a:spLocks/>
            </p:cNvSpPr>
            <p:nvPr/>
          </p:nvSpPr>
          <p:spPr bwMode="auto">
            <a:xfrm>
              <a:off x="662781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" name="Freeform 2049"/>
            <p:cNvSpPr>
              <a:spLocks/>
            </p:cNvSpPr>
            <p:nvPr/>
          </p:nvSpPr>
          <p:spPr bwMode="auto">
            <a:xfrm>
              <a:off x="67770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6 h 10"/>
                <a:gd name="T18" fmla="*/ 0 w 10"/>
                <a:gd name="T19" fmla="*/ 5 h 10"/>
                <a:gd name="T20" fmla="*/ 1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" name="Freeform 2050"/>
            <p:cNvSpPr>
              <a:spLocks/>
            </p:cNvSpPr>
            <p:nvPr/>
          </p:nvSpPr>
          <p:spPr bwMode="auto">
            <a:xfrm>
              <a:off x="6926263" y="1943100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8 w 9"/>
                <a:gd name="T3" fmla="*/ 2 h 10"/>
                <a:gd name="T4" fmla="*/ 9 w 9"/>
                <a:gd name="T5" fmla="*/ 3 h 10"/>
                <a:gd name="T6" fmla="*/ 9 w 9"/>
                <a:gd name="T7" fmla="*/ 5 h 10"/>
                <a:gd name="T8" fmla="*/ 9 w 9"/>
                <a:gd name="T9" fmla="*/ 6 h 10"/>
                <a:gd name="T10" fmla="*/ 8 w 9"/>
                <a:gd name="T11" fmla="*/ 10 h 10"/>
                <a:gd name="T12" fmla="*/ 4 w 9"/>
                <a:gd name="T13" fmla="*/ 10 h 10"/>
                <a:gd name="T14" fmla="*/ 3 w 9"/>
                <a:gd name="T15" fmla="*/ 10 h 10"/>
                <a:gd name="T16" fmla="*/ 1 w 9"/>
                <a:gd name="T17" fmla="*/ 6 h 10"/>
                <a:gd name="T18" fmla="*/ 0 w 9"/>
                <a:gd name="T19" fmla="*/ 5 h 10"/>
                <a:gd name="T20" fmla="*/ 1 w 9"/>
                <a:gd name="T21" fmla="*/ 3 h 10"/>
                <a:gd name="T22" fmla="*/ 3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" name="Freeform 2051"/>
            <p:cNvSpPr>
              <a:spLocks/>
            </p:cNvSpPr>
            <p:nvPr/>
          </p:nvSpPr>
          <p:spPr bwMode="auto">
            <a:xfrm>
              <a:off x="6034088" y="2092325"/>
              <a:ext cx="12700" cy="14288"/>
            </a:xfrm>
            <a:custGeom>
              <a:avLst/>
              <a:gdLst>
                <a:gd name="T0" fmla="*/ 4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4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2052"/>
            <p:cNvSpPr>
              <a:spLocks/>
            </p:cNvSpPr>
            <p:nvPr/>
          </p:nvSpPr>
          <p:spPr bwMode="auto">
            <a:xfrm>
              <a:off x="61817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2053"/>
            <p:cNvSpPr>
              <a:spLocks/>
            </p:cNvSpPr>
            <p:nvPr/>
          </p:nvSpPr>
          <p:spPr bwMode="auto">
            <a:xfrm>
              <a:off x="633095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2054"/>
            <p:cNvSpPr>
              <a:spLocks/>
            </p:cNvSpPr>
            <p:nvPr/>
          </p:nvSpPr>
          <p:spPr bwMode="auto">
            <a:xfrm>
              <a:off x="6480175" y="2092325"/>
              <a:ext cx="14288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2055"/>
            <p:cNvSpPr>
              <a:spLocks/>
            </p:cNvSpPr>
            <p:nvPr/>
          </p:nvSpPr>
          <p:spPr bwMode="auto">
            <a:xfrm>
              <a:off x="662781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2056"/>
            <p:cNvSpPr>
              <a:spLocks/>
            </p:cNvSpPr>
            <p:nvPr/>
          </p:nvSpPr>
          <p:spPr bwMode="auto">
            <a:xfrm>
              <a:off x="67770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2057"/>
            <p:cNvSpPr>
              <a:spLocks/>
            </p:cNvSpPr>
            <p:nvPr/>
          </p:nvSpPr>
          <p:spPr bwMode="auto">
            <a:xfrm>
              <a:off x="6926263" y="2092325"/>
              <a:ext cx="14287" cy="14288"/>
            </a:xfrm>
            <a:custGeom>
              <a:avLst/>
              <a:gdLst>
                <a:gd name="T0" fmla="*/ 4 w 9"/>
                <a:gd name="T1" fmla="*/ 0 h 9"/>
                <a:gd name="T2" fmla="*/ 8 w 9"/>
                <a:gd name="T3" fmla="*/ 1 h 9"/>
                <a:gd name="T4" fmla="*/ 9 w 9"/>
                <a:gd name="T5" fmla="*/ 3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4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3 h 9"/>
                <a:gd name="T22" fmla="*/ 3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2058"/>
            <p:cNvSpPr>
              <a:spLocks/>
            </p:cNvSpPr>
            <p:nvPr/>
          </p:nvSpPr>
          <p:spPr bwMode="auto">
            <a:xfrm>
              <a:off x="6034088" y="223996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4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2059"/>
            <p:cNvSpPr>
              <a:spLocks/>
            </p:cNvSpPr>
            <p:nvPr/>
          </p:nvSpPr>
          <p:spPr bwMode="auto">
            <a:xfrm>
              <a:off x="61817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2060"/>
            <p:cNvSpPr>
              <a:spLocks/>
            </p:cNvSpPr>
            <p:nvPr/>
          </p:nvSpPr>
          <p:spPr bwMode="auto">
            <a:xfrm>
              <a:off x="633095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2061"/>
            <p:cNvSpPr>
              <a:spLocks/>
            </p:cNvSpPr>
            <p:nvPr/>
          </p:nvSpPr>
          <p:spPr bwMode="auto">
            <a:xfrm>
              <a:off x="6480175" y="2239963"/>
              <a:ext cx="14288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2062"/>
            <p:cNvSpPr>
              <a:spLocks/>
            </p:cNvSpPr>
            <p:nvPr/>
          </p:nvSpPr>
          <p:spPr bwMode="auto">
            <a:xfrm>
              <a:off x="662781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2063"/>
            <p:cNvSpPr>
              <a:spLocks/>
            </p:cNvSpPr>
            <p:nvPr/>
          </p:nvSpPr>
          <p:spPr bwMode="auto">
            <a:xfrm>
              <a:off x="67770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8 h 10"/>
                <a:gd name="T18" fmla="*/ 0 w 10"/>
                <a:gd name="T19" fmla="*/ 5 h 10"/>
                <a:gd name="T20" fmla="*/ 1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064"/>
            <p:cNvSpPr>
              <a:spLocks/>
            </p:cNvSpPr>
            <p:nvPr/>
          </p:nvSpPr>
          <p:spPr bwMode="auto">
            <a:xfrm>
              <a:off x="6926263" y="223996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8 w 9"/>
                <a:gd name="T3" fmla="*/ 2 h 10"/>
                <a:gd name="T4" fmla="*/ 9 w 9"/>
                <a:gd name="T5" fmla="*/ 4 h 10"/>
                <a:gd name="T6" fmla="*/ 9 w 9"/>
                <a:gd name="T7" fmla="*/ 5 h 10"/>
                <a:gd name="T8" fmla="*/ 9 w 9"/>
                <a:gd name="T9" fmla="*/ 8 h 10"/>
                <a:gd name="T10" fmla="*/ 8 w 9"/>
                <a:gd name="T11" fmla="*/ 10 h 10"/>
                <a:gd name="T12" fmla="*/ 4 w 9"/>
                <a:gd name="T13" fmla="*/ 10 h 10"/>
                <a:gd name="T14" fmla="*/ 3 w 9"/>
                <a:gd name="T15" fmla="*/ 10 h 10"/>
                <a:gd name="T16" fmla="*/ 1 w 9"/>
                <a:gd name="T17" fmla="*/ 8 h 10"/>
                <a:gd name="T18" fmla="*/ 0 w 9"/>
                <a:gd name="T19" fmla="*/ 5 h 10"/>
                <a:gd name="T20" fmla="*/ 1 w 9"/>
                <a:gd name="T21" fmla="*/ 4 h 10"/>
                <a:gd name="T22" fmla="*/ 3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2065"/>
            <p:cNvSpPr>
              <a:spLocks noChangeShapeType="1"/>
            </p:cNvSpPr>
            <p:nvPr/>
          </p:nvSpPr>
          <p:spPr bwMode="auto">
            <a:xfrm>
              <a:off x="6810375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2066"/>
            <p:cNvSpPr>
              <a:spLocks noChangeShapeType="1"/>
            </p:cNvSpPr>
            <p:nvPr/>
          </p:nvSpPr>
          <p:spPr bwMode="auto">
            <a:xfrm flipV="1">
              <a:off x="6810375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2067"/>
            <p:cNvSpPr>
              <a:spLocks noChangeShapeType="1"/>
            </p:cNvSpPr>
            <p:nvPr/>
          </p:nvSpPr>
          <p:spPr bwMode="auto">
            <a:xfrm>
              <a:off x="6818313" y="231933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068"/>
            <p:cNvSpPr>
              <a:spLocks noChangeShapeType="1"/>
            </p:cNvSpPr>
            <p:nvPr/>
          </p:nvSpPr>
          <p:spPr bwMode="auto">
            <a:xfrm flipV="1">
              <a:off x="6826250" y="231775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069"/>
            <p:cNvSpPr>
              <a:spLocks noChangeShapeType="1"/>
            </p:cNvSpPr>
            <p:nvPr/>
          </p:nvSpPr>
          <p:spPr bwMode="auto">
            <a:xfrm flipV="1">
              <a:off x="6831013" y="23145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070"/>
            <p:cNvSpPr>
              <a:spLocks noChangeShapeType="1"/>
            </p:cNvSpPr>
            <p:nvPr/>
          </p:nvSpPr>
          <p:spPr bwMode="auto">
            <a:xfrm flipV="1">
              <a:off x="6835775" y="23114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071"/>
            <p:cNvSpPr>
              <a:spLocks noChangeShapeType="1"/>
            </p:cNvSpPr>
            <p:nvPr/>
          </p:nvSpPr>
          <p:spPr bwMode="auto">
            <a:xfrm flipV="1">
              <a:off x="6843713" y="23098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072"/>
            <p:cNvSpPr>
              <a:spLocks noChangeShapeType="1"/>
            </p:cNvSpPr>
            <p:nvPr/>
          </p:nvSpPr>
          <p:spPr bwMode="auto">
            <a:xfrm flipV="1">
              <a:off x="6851650" y="23066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073"/>
            <p:cNvSpPr>
              <a:spLocks noChangeShapeType="1"/>
            </p:cNvSpPr>
            <p:nvPr/>
          </p:nvSpPr>
          <p:spPr bwMode="auto">
            <a:xfrm flipV="1">
              <a:off x="6856413" y="23050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074"/>
            <p:cNvSpPr>
              <a:spLocks noChangeShapeType="1"/>
            </p:cNvSpPr>
            <p:nvPr/>
          </p:nvSpPr>
          <p:spPr bwMode="auto">
            <a:xfrm flipV="1">
              <a:off x="6861175" y="230187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075"/>
            <p:cNvSpPr>
              <a:spLocks noChangeShapeType="1"/>
            </p:cNvSpPr>
            <p:nvPr/>
          </p:nvSpPr>
          <p:spPr bwMode="auto">
            <a:xfrm flipV="1">
              <a:off x="6869113" y="22987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076"/>
            <p:cNvSpPr>
              <a:spLocks noChangeShapeType="1"/>
            </p:cNvSpPr>
            <p:nvPr/>
          </p:nvSpPr>
          <p:spPr bwMode="auto">
            <a:xfrm flipV="1">
              <a:off x="6873875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077"/>
            <p:cNvSpPr>
              <a:spLocks noChangeShapeType="1"/>
            </p:cNvSpPr>
            <p:nvPr/>
          </p:nvSpPr>
          <p:spPr bwMode="auto">
            <a:xfrm flipV="1">
              <a:off x="6878638" y="2292350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078"/>
            <p:cNvSpPr>
              <a:spLocks noChangeShapeType="1"/>
            </p:cNvSpPr>
            <p:nvPr/>
          </p:nvSpPr>
          <p:spPr bwMode="auto">
            <a:xfrm flipV="1">
              <a:off x="688657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079"/>
            <p:cNvSpPr>
              <a:spLocks noChangeShapeType="1"/>
            </p:cNvSpPr>
            <p:nvPr/>
          </p:nvSpPr>
          <p:spPr bwMode="auto">
            <a:xfrm flipV="1">
              <a:off x="6892925" y="22860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080"/>
            <p:cNvSpPr>
              <a:spLocks noChangeShapeType="1"/>
            </p:cNvSpPr>
            <p:nvPr/>
          </p:nvSpPr>
          <p:spPr bwMode="auto">
            <a:xfrm flipV="1">
              <a:off x="6897688" y="2281238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2081"/>
            <p:cNvSpPr>
              <a:spLocks noChangeShapeType="1"/>
            </p:cNvSpPr>
            <p:nvPr/>
          </p:nvSpPr>
          <p:spPr bwMode="auto">
            <a:xfrm flipV="1">
              <a:off x="6905625" y="22780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2082"/>
            <p:cNvSpPr>
              <a:spLocks noChangeShapeType="1"/>
            </p:cNvSpPr>
            <p:nvPr/>
          </p:nvSpPr>
          <p:spPr bwMode="auto">
            <a:xfrm flipV="1">
              <a:off x="6910388" y="2276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2083"/>
            <p:cNvSpPr>
              <a:spLocks noChangeShapeType="1"/>
            </p:cNvSpPr>
            <p:nvPr/>
          </p:nvSpPr>
          <p:spPr bwMode="auto">
            <a:xfrm flipV="1">
              <a:off x="6915150" y="2271713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2084"/>
            <p:cNvSpPr>
              <a:spLocks noChangeShapeType="1"/>
            </p:cNvSpPr>
            <p:nvPr/>
          </p:nvSpPr>
          <p:spPr bwMode="auto">
            <a:xfrm flipV="1">
              <a:off x="692308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2085"/>
            <p:cNvSpPr>
              <a:spLocks noChangeShapeType="1"/>
            </p:cNvSpPr>
            <p:nvPr/>
          </p:nvSpPr>
          <p:spPr bwMode="auto">
            <a:xfrm flipV="1">
              <a:off x="6927850" y="22637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2086"/>
            <p:cNvSpPr>
              <a:spLocks noChangeShapeType="1"/>
            </p:cNvSpPr>
            <p:nvPr/>
          </p:nvSpPr>
          <p:spPr bwMode="auto">
            <a:xfrm flipV="1">
              <a:off x="6932613" y="22590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2087"/>
            <p:cNvSpPr>
              <a:spLocks noChangeShapeType="1"/>
            </p:cNvSpPr>
            <p:nvPr/>
          </p:nvSpPr>
          <p:spPr bwMode="auto">
            <a:xfrm flipV="1">
              <a:off x="6938963" y="22558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2088"/>
            <p:cNvSpPr>
              <a:spLocks noChangeShapeType="1"/>
            </p:cNvSpPr>
            <p:nvPr/>
          </p:nvSpPr>
          <p:spPr bwMode="auto">
            <a:xfrm flipV="1">
              <a:off x="6943725" y="22510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2089"/>
            <p:cNvSpPr>
              <a:spLocks noChangeShapeType="1"/>
            </p:cNvSpPr>
            <p:nvPr/>
          </p:nvSpPr>
          <p:spPr bwMode="auto">
            <a:xfrm flipV="1">
              <a:off x="6948488" y="22479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2090"/>
            <p:cNvSpPr>
              <a:spLocks noChangeShapeType="1"/>
            </p:cNvSpPr>
            <p:nvPr/>
          </p:nvSpPr>
          <p:spPr bwMode="auto">
            <a:xfrm flipV="1">
              <a:off x="6953250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2091"/>
            <p:cNvSpPr>
              <a:spLocks noChangeShapeType="1"/>
            </p:cNvSpPr>
            <p:nvPr/>
          </p:nvSpPr>
          <p:spPr bwMode="auto">
            <a:xfrm flipV="1">
              <a:off x="6958013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2092"/>
            <p:cNvSpPr>
              <a:spLocks noChangeShapeType="1"/>
            </p:cNvSpPr>
            <p:nvPr/>
          </p:nvSpPr>
          <p:spPr bwMode="auto">
            <a:xfrm flipV="1">
              <a:off x="6964363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2093"/>
            <p:cNvSpPr>
              <a:spLocks noChangeShapeType="1"/>
            </p:cNvSpPr>
            <p:nvPr/>
          </p:nvSpPr>
          <p:spPr bwMode="auto">
            <a:xfrm flipV="1">
              <a:off x="6969125" y="22272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2094"/>
            <p:cNvSpPr>
              <a:spLocks noChangeShapeType="1"/>
            </p:cNvSpPr>
            <p:nvPr/>
          </p:nvSpPr>
          <p:spPr bwMode="auto">
            <a:xfrm flipV="1">
              <a:off x="6973888" y="22256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2095"/>
            <p:cNvSpPr>
              <a:spLocks noChangeShapeType="1"/>
            </p:cNvSpPr>
            <p:nvPr/>
          </p:nvSpPr>
          <p:spPr bwMode="auto">
            <a:xfrm flipV="1">
              <a:off x="6978650" y="22193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2096"/>
            <p:cNvSpPr>
              <a:spLocks noChangeShapeType="1"/>
            </p:cNvSpPr>
            <p:nvPr/>
          </p:nvSpPr>
          <p:spPr bwMode="auto">
            <a:xfrm flipV="1">
              <a:off x="6985000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2097"/>
            <p:cNvSpPr>
              <a:spLocks noChangeShapeType="1"/>
            </p:cNvSpPr>
            <p:nvPr/>
          </p:nvSpPr>
          <p:spPr bwMode="auto">
            <a:xfrm flipV="1">
              <a:off x="6989763" y="220980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2098"/>
            <p:cNvSpPr>
              <a:spLocks noChangeShapeType="1"/>
            </p:cNvSpPr>
            <p:nvPr/>
          </p:nvSpPr>
          <p:spPr bwMode="auto">
            <a:xfrm flipV="1">
              <a:off x="6991350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2099"/>
            <p:cNvSpPr>
              <a:spLocks noChangeShapeType="1"/>
            </p:cNvSpPr>
            <p:nvPr/>
          </p:nvSpPr>
          <p:spPr bwMode="auto">
            <a:xfrm flipV="1">
              <a:off x="6997700" y="21986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2100"/>
            <p:cNvSpPr>
              <a:spLocks noChangeShapeType="1"/>
            </p:cNvSpPr>
            <p:nvPr/>
          </p:nvSpPr>
          <p:spPr bwMode="auto">
            <a:xfrm flipV="1">
              <a:off x="7002463" y="21939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2101"/>
            <p:cNvSpPr>
              <a:spLocks noChangeShapeType="1"/>
            </p:cNvSpPr>
            <p:nvPr/>
          </p:nvSpPr>
          <p:spPr bwMode="auto">
            <a:xfrm flipV="1">
              <a:off x="7005638" y="21891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2102"/>
            <p:cNvSpPr>
              <a:spLocks noChangeShapeType="1"/>
            </p:cNvSpPr>
            <p:nvPr/>
          </p:nvSpPr>
          <p:spPr bwMode="auto">
            <a:xfrm flipH="1" flipV="1">
              <a:off x="7005638" y="17049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2103"/>
            <p:cNvSpPr>
              <a:spLocks noChangeShapeType="1"/>
            </p:cNvSpPr>
            <p:nvPr/>
          </p:nvSpPr>
          <p:spPr bwMode="auto">
            <a:xfrm flipH="1" flipV="1">
              <a:off x="7002463" y="17002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2104"/>
            <p:cNvSpPr>
              <a:spLocks noChangeShapeType="1"/>
            </p:cNvSpPr>
            <p:nvPr/>
          </p:nvSpPr>
          <p:spPr bwMode="auto">
            <a:xfrm flipH="1" flipV="1">
              <a:off x="6997700" y="169386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2105"/>
            <p:cNvSpPr>
              <a:spLocks noChangeShapeType="1"/>
            </p:cNvSpPr>
            <p:nvPr/>
          </p:nvSpPr>
          <p:spPr bwMode="auto">
            <a:xfrm flipH="1" flipV="1">
              <a:off x="6991350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2106"/>
            <p:cNvSpPr>
              <a:spLocks noChangeShapeType="1"/>
            </p:cNvSpPr>
            <p:nvPr/>
          </p:nvSpPr>
          <p:spPr bwMode="auto">
            <a:xfrm flipH="1" flipV="1">
              <a:off x="6989763" y="16843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2107"/>
            <p:cNvSpPr>
              <a:spLocks noChangeShapeType="1"/>
            </p:cNvSpPr>
            <p:nvPr/>
          </p:nvSpPr>
          <p:spPr bwMode="auto">
            <a:xfrm flipH="1" flipV="1">
              <a:off x="6985000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2108"/>
            <p:cNvSpPr>
              <a:spLocks noChangeShapeType="1"/>
            </p:cNvSpPr>
            <p:nvPr/>
          </p:nvSpPr>
          <p:spPr bwMode="auto">
            <a:xfrm flipH="1" flipV="1">
              <a:off x="6978650" y="16764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2109"/>
            <p:cNvSpPr>
              <a:spLocks noChangeShapeType="1"/>
            </p:cNvSpPr>
            <p:nvPr/>
          </p:nvSpPr>
          <p:spPr bwMode="auto">
            <a:xfrm flipH="1" flipV="1">
              <a:off x="6973888" y="1671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2110"/>
            <p:cNvSpPr>
              <a:spLocks noChangeShapeType="1"/>
            </p:cNvSpPr>
            <p:nvPr/>
          </p:nvSpPr>
          <p:spPr bwMode="auto">
            <a:xfrm flipH="1" flipV="1">
              <a:off x="6969125" y="16668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2111"/>
            <p:cNvSpPr>
              <a:spLocks noChangeShapeType="1"/>
            </p:cNvSpPr>
            <p:nvPr/>
          </p:nvSpPr>
          <p:spPr bwMode="auto">
            <a:xfrm flipH="1" flipV="1">
              <a:off x="6964363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2112"/>
            <p:cNvSpPr>
              <a:spLocks noChangeShapeType="1"/>
            </p:cNvSpPr>
            <p:nvPr/>
          </p:nvSpPr>
          <p:spPr bwMode="auto">
            <a:xfrm flipH="1" flipV="1">
              <a:off x="6958013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2113"/>
            <p:cNvSpPr>
              <a:spLocks noChangeShapeType="1"/>
            </p:cNvSpPr>
            <p:nvPr/>
          </p:nvSpPr>
          <p:spPr bwMode="auto">
            <a:xfrm flipH="1" flipV="1">
              <a:off x="6953250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2114"/>
            <p:cNvSpPr>
              <a:spLocks noChangeShapeType="1"/>
            </p:cNvSpPr>
            <p:nvPr/>
          </p:nvSpPr>
          <p:spPr bwMode="auto">
            <a:xfrm flipH="1" flipV="1">
              <a:off x="6948488" y="16478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2115"/>
            <p:cNvSpPr>
              <a:spLocks noChangeShapeType="1"/>
            </p:cNvSpPr>
            <p:nvPr/>
          </p:nvSpPr>
          <p:spPr bwMode="auto">
            <a:xfrm flipH="1" flipV="1">
              <a:off x="6943725" y="16430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2116"/>
            <p:cNvSpPr>
              <a:spLocks noChangeShapeType="1"/>
            </p:cNvSpPr>
            <p:nvPr/>
          </p:nvSpPr>
          <p:spPr bwMode="auto">
            <a:xfrm flipH="1" flipV="1">
              <a:off x="6938963" y="1641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Line 2117"/>
            <p:cNvSpPr>
              <a:spLocks noChangeShapeType="1"/>
            </p:cNvSpPr>
            <p:nvPr/>
          </p:nvSpPr>
          <p:spPr bwMode="auto">
            <a:xfrm flipH="1" flipV="1">
              <a:off x="6932613" y="16351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2118"/>
            <p:cNvSpPr>
              <a:spLocks noChangeShapeType="1"/>
            </p:cNvSpPr>
            <p:nvPr/>
          </p:nvSpPr>
          <p:spPr bwMode="auto">
            <a:xfrm flipH="1" flipV="1">
              <a:off x="6927850" y="16335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2119"/>
            <p:cNvSpPr>
              <a:spLocks noChangeShapeType="1"/>
            </p:cNvSpPr>
            <p:nvPr/>
          </p:nvSpPr>
          <p:spPr bwMode="auto">
            <a:xfrm flipH="1" flipV="1">
              <a:off x="692308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2120"/>
            <p:cNvSpPr>
              <a:spLocks noChangeShapeType="1"/>
            </p:cNvSpPr>
            <p:nvPr/>
          </p:nvSpPr>
          <p:spPr bwMode="auto">
            <a:xfrm flipH="1" flipV="1">
              <a:off x="6915150" y="16256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2121"/>
            <p:cNvSpPr>
              <a:spLocks noChangeShapeType="1"/>
            </p:cNvSpPr>
            <p:nvPr/>
          </p:nvSpPr>
          <p:spPr bwMode="auto">
            <a:xfrm flipH="1" flipV="1">
              <a:off x="6910388" y="16208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2122"/>
            <p:cNvSpPr>
              <a:spLocks noChangeShapeType="1"/>
            </p:cNvSpPr>
            <p:nvPr/>
          </p:nvSpPr>
          <p:spPr bwMode="auto">
            <a:xfrm flipH="1" flipV="1">
              <a:off x="6905625" y="16176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2123"/>
            <p:cNvSpPr>
              <a:spLocks noChangeShapeType="1"/>
            </p:cNvSpPr>
            <p:nvPr/>
          </p:nvSpPr>
          <p:spPr bwMode="auto">
            <a:xfrm flipH="1" flipV="1">
              <a:off x="6897688" y="1612900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2124"/>
            <p:cNvSpPr>
              <a:spLocks noChangeShapeType="1"/>
            </p:cNvSpPr>
            <p:nvPr/>
          </p:nvSpPr>
          <p:spPr bwMode="auto">
            <a:xfrm flipH="1" flipV="1">
              <a:off x="6892925" y="16097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2125"/>
            <p:cNvSpPr>
              <a:spLocks noChangeShapeType="1"/>
            </p:cNvSpPr>
            <p:nvPr/>
          </p:nvSpPr>
          <p:spPr bwMode="auto">
            <a:xfrm flipH="1" flipV="1">
              <a:off x="688657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2126"/>
            <p:cNvSpPr>
              <a:spLocks noChangeShapeType="1"/>
            </p:cNvSpPr>
            <p:nvPr/>
          </p:nvSpPr>
          <p:spPr bwMode="auto">
            <a:xfrm flipH="1" flipV="1">
              <a:off x="6878638" y="16049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2127"/>
            <p:cNvSpPr>
              <a:spLocks noChangeShapeType="1"/>
            </p:cNvSpPr>
            <p:nvPr/>
          </p:nvSpPr>
          <p:spPr bwMode="auto">
            <a:xfrm flipH="1" flipV="1">
              <a:off x="6873875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2128"/>
            <p:cNvSpPr>
              <a:spLocks noChangeShapeType="1"/>
            </p:cNvSpPr>
            <p:nvPr/>
          </p:nvSpPr>
          <p:spPr bwMode="auto">
            <a:xfrm flipH="1" flipV="1">
              <a:off x="6869113" y="15970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2129"/>
            <p:cNvSpPr>
              <a:spLocks noChangeShapeType="1"/>
            </p:cNvSpPr>
            <p:nvPr/>
          </p:nvSpPr>
          <p:spPr bwMode="auto">
            <a:xfrm flipH="1" flipV="1">
              <a:off x="6861175" y="1595438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130"/>
            <p:cNvSpPr>
              <a:spLocks noChangeShapeType="1"/>
            </p:cNvSpPr>
            <p:nvPr/>
          </p:nvSpPr>
          <p:spPr bwMode="auto">
            <a:xfrm flipH="1" flipV="1">
              <a:off x="6856413" y="15922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2131"/>
            <p:cNvSpPr>
              <a:spLocks noChangeShapeType="1"/>
            </p:cNvSpPr>
            <p:nvPr/>
          </p:nvSpPr>
          <p:spPr bwMode="auto">
            <a:xfrm flipH="1" flipV="1">
              <a:off x="6851650" y="15890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2132"/>
            <p:cNvSpPr>
              <a:spLocks noChangeShapeType="1"/>
            </p:cNvSpPr>
            <p:nvPr/>
          </p:nvSpPr>
          <p:spPr bwMode="auto">
            <a:xfrm flipH="1" flipV="1">
              <a:off x="6843713" y="15875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2133"/>
            <p:cNvSpPr>
              <a:spLocks noChangeShapeType="1"/>
            </p:cNvSpPr>
            <p:nvPr/>
          </p:nvSpPr>
          <p:spPr bwMode="auto">
            <a:xfrm flipH="1" flipV="1">
              <a:off x="6835775" y="15843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2134"/>
            <p:cNvSpPr>
              <a:spLocks noChangeShapeType="1"/>
            </p:cNvSpPr>
            <p:nvPr/>
          </p:nvSpPr>
          <p:spPr bwMode="auto">
            <a:xfrm flipH="1" flipV="1">
              <a:off x="6831013" y="158115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2135"/>
            <p:cNvSpPr>
              <a:spLocks noChangeShapeType="1"/>
            </p:cNvSpPr>
            <p:nvPr/>
          </p:nvSpPr>
          <p:spPr bwMode="auto">
            <a:xfrm flipH="1">
              <a:off x="6826250" y="15811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2136"/>
            <p:cNvSpPr>
              <a:spLocks noChangeShapeType="1"/>
            </p:cNvSpPr>
            <p:nvPr/>
          </p:nvSpPr>
          <p:spPr bwMode="auto">
            <a:xfrm flipH="1" flipV="1">
              <a:off x="6818313" y="15795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2137"/>
            <p:cNvSpPr>
              <a:spLocks noChangeShapeType="1"/>
            </p:cNvSpPr>
            <p:nvPr/>
          </p:nvSpPr>
          <p:spPr bwMode="auto">
            <a:xfrm flipH="1" flipV="1">
              <a:off x="6810375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2138"/>
            <p:cNvSpPr>
              <a:spLocks noChangeShapeType="1"/>
            </p:cNvSpPr>
            <p:nvPr/>
          </p:nvSpPr>
          <p:spPr bwMode="auto">
            <a:xfrm flipH="1" flipV="1">
              <a:off x="6805613" y="15748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2139"/>
            <p:cNvSpPr>
              <a:spLocks noChangeShapeType="1"/>
            </p:cNvSpPr>
            <p:nvPr/>
          </p:nvSpPr>
          <p:spPr bwMode="auto">
            <a:xfrm flipH="1">
              <a:off x="6797675" y="157480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2140"/>
            <p:cNvSpPr>
              <a:spLocks noChangeShapeType="1"/>
            </p:cNvSpPr>
            <p:nvPr/>
          </p:nvSpPr>
          <p:spPr bwMode="auto">
            <a:xfrm flipH="1" flipV="1">
              <a:off x="6792913" y="15716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2141"/>
            <p:cNvSpPr>
              <a:spLocks noChangeShapeType="1"/>
            </p:cNvSpPr>
            <p:nvPr/>
          </p:nvSpPr>
          <p:spPr bwMode="auto">
            <a:xfrm flipH="1" flipV="1">
              <a:off x="6784975" y="156845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2142"/>
            <p:cNvSpPr>
              <a:spLocks noChangeShapeType="1"/>
            </p:cNvSpPr>
            <p:nvPr/>
          </p:nvSpPr>
          <p:spPr bwMode="auto">
            <a:xfrm flipH="1">
              <a:off x="6778625" y="1568450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2143"/>
            <p:cNvSpPr>
              <a:spLocks noChangeShapeType="1"/>
            </p:cNvSpPr>
            <p:nvPr/>
          </p:nvSpPr>
          <p:spPr bwMode="auto">
            <a:xfrm flipH="1" flipV="1">
              <a:off x="6772275" y="156686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2144"/>
            <p:cNvSpPr>
              <a:spLocks noChangeShapeType="1"/>
            </p:cNvSpPr>
            <p:nvPr/>
          </p:nvSpPr>
          <p:spPr bwMode="auto">
            <a:xfrm flipH="1">
              <a:off x="67643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2145"/>
            <p:cNvSpPr>
              <a:spLocks noChangeShapeType="1"/>
            </p:cNvSpPr>
            <p:nvPr/>
          </p:nvSpPr>
          <p:spPr bwMode="auto">
            <a:xfrm flipH="1">
              <a:off x="6759575" y="1566863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2146"/>
            <p:cNvSpPr>
              <a:spLocks noChangeShapeType="1"/>
            </p:cNvSpPr>
            <p:nvPr/>
          </p:nvSpPr>
          <p:spPr bwMode="auto">
            <a:xfrm flipH="1" flipV="1">
              <a:off x="6751638" y="15636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2147"/>
            <p:cNvSpPr>
              <a:spLocks noChangeShapeType="1"/>
            </p:cNvSpPr>
            <p:nvPr/>
          </p:nvSpPr>
          <p:spPr bwMode="auto">
            <a:xfrm flipH="1">
              <a:off x="6745288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2148"/>
            <p:cNvSpPr>
              <a:spLocks noChangeShapeType="1"/>
            </p:cNvSpPr>
            <p:nvPr/>
          </p:nvSpPr>
          <p:spPr bwMode="auto">
            <a:xfrm flipH="1">
              <a:off x="6738938" y="1563688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2149"/>
            <p:cNvSpPr>
              <a:spLocks noChangeShapeType="1"/>
            </p:cNvSpPr>
            <p:nvPr/>
          </p:nvSpPr>
          <p:spPr bwMode="auto">
            <a:xfrm flipH="1">
              <a:off x="6731000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2150"/>
            <p:cNvSpPr>
              <a:spLocks noChangeShapeType="1"/>
            </p:cNvSpPr>
            <p:nvPr/>
          </p:nvSpPr>
          <p:spPr bwMode="auto">
            <a:xfrm flipH="1" flipV="1">
              <a:off x="6726238" y="15621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2151"/>
            <p:cNvSpPr>
              <a:spLocks noChangeShapeType="1"/>
            </p:cNvSpPr>
            <p:nvPr/>
          </p:nvSpPr>
          <p:spPr bwMode="auto">
            <a:xfrm flipH="1">
              <a:off x="6684963" y="1562100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2152"/>
            <p:cNvSpPr>
              <a:spLocks noChangeShapeType="1"/>
            </p:cNvSpPr>
            <p:nvPr/>
          </p:nvSpPr>
          <p:spPr bwMode="auto">
            <a:xfrm flipH="1">
              <a:off x="6677025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2153"/>
            <p:cNvSpPr>
              <a:spLocks noChangeShapeType="1"/>
            </p:cNvSpPr>
            <p:nvPr/>
          </p:nvSpPr>
          <p:spPr bwMode="auto">
            <a:xfrm flipH="1">
              <a:off x="667226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2154"/>
            <p:cNvSpPr>
              <a:spLocks noChangeShapeType="1"/>
            </p:cNvSpPr>
            <p:nvPr/>
          </p:nvSpPr>
          <p:spPr bwMode="auto">
            <a:xfrm flipH="1">
              <a:off x="666432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2155"/>
            <p:cNvSpPr>
              <a:spLocks noChangeShapeType="1"/>
            </p:cNvSpPr>
            <p:nvPr/>
          </p:nvSpPr>
          <p:spPr bwMode="auto">
            <a:xfrm flipH="1">
              <a:off x="66563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2156"/>
            <p:cNvSpPr>
              <a:spLocks noChangeShapeType="1"/>
            </p:cNvSpPr>
            <p:nvPr/>
          </p:nvSpPr>
          <p:spPr bwMode="auto">
            <a:xfrm flipH="1">
              <a:off x="6651625" y="15636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2157"/>
            <p:cNvSpPr>
              <a:spLocks noChangeShapeType="1"/>
            </p:cNvSpPr>
            <p:nvPr/>
          </p:nvSpPr>
          <p:spPr bwMode="auto">
            <a:xfrm flipH="1">
              <a:off x="664368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2158"/>
            <p:cNvSpPr>
              <a:spLocks noChangeShapeType="1"/>
            </p:cNvSpPr>
            <p:nvPr/>
          </p:nvSpPr>
          <p:spPr bwMode="auto">
            <a:xfrm flipH="1">
              <a:off x="6635750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2159"/>
            <p:cNvSpPr>
              <a:spLocks noChangeShapeType="1"/>
            </p:cNvSpPr>
            <p:nvPr/>
          </p:nvSpPr>
          <p:spPr bwMode="auto">
            <a:xfrm flipH="1">
              <a:off x="6630988" y="15668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2160"/>
            <p:cNvSpPr>
              <a:spLocks noChangeShapeType="1"/>
            </p:cNvSpPr>
            <p:nvPr/>
          </p:nvSpPr>
          <p:spPr bwMode="auto">
            <a:xfrm flipH="1">
              <a:off x="6623050" y="15684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2161"/>
            <p:cNvSpPr>
              <a:spLocks noChangeShapeType="1"/>
            </p:cNvSpPr>
            <p:nvPr/>
          </p:nvSpPr>
          <p:spPr bwMode="auto">
            <a:xfrm flipH="1">
              <a:off x="6618288" y="156845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2162"/>
            <p:cNvSpPr>
              <a:spLocks noChangeShapeType="1"/>
            </p:cNvSpPr>
            <p:nvPr/>
          </p:nvSpPr>
          <p:spPr bwMode="auto">
            <a:xfrm flipH="1">
              <a:off x="6610350" y="15716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2163"/>
            <p:cNvSpPr>
              <a:spLocks noChangeShapeType="1"/>
            </p:cNvSpPr>
            <p:nvPr/>
          </p:nvSpPr>
          <p:spPr bwMode="auto">
            <a:xfrm flipH="1">
              <a:off x="6605588" y="157480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2164"/>
            <p:cNvSpPr>
              <a:spLocks noChangeShapeType="1"/>
            </p:cNvSpPr>
            <p:nvPr/>
          </p:nvSpPr>
          <p:spPr bwMode="auto">
            <a:xfrm flipH="1">
              <a:off x="6597650" y="15748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2165"/>
            <p:cNvSpPr>
              <a:spLocks noChangeShapeType="1"/>
            </p:cNvSpPr>
            <p:nvPr/>
          </p:nvSpPr>
          <p:spPr bwMode="auto">
            <a:xfrm flipH="1">
              <a:off x="6589713" y="15763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2166"/>
            <p:cNvSpPr>
              <a:spLocks noChangeShapeType="1"/>
            </p:cNvSpPr>
            <p:nvPr/>
          </p:nvSpPr>
          <p:spPr bwMode="auto">
            <a:xfrm flipH="1">
              <a:off x="6584950" y="15795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2167"/>
            <p:cNvSpPr>
              <a:spLocks noChangeShapeType="1"/>
            </p:cNvSpPr>
            <p:nvPr/>
          </p:nvSpPr>
          <p:spPr bwMode="auto">
            <a:xfrm flipH="1">
              <a:off x="6577013" y="15811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2168"/>
            <p:cNvSpPr>
              <a:spLocks noChangeShapeType="1"/>
            </p:cNvSpPr>
            <p:nvPr/>
          </p:nvSpPr>
          <p:spPr bwMode="auto">
            <a:xfrm flipH="1">
              <a:off x="6572250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2169"/>
            <p:cNvSpPr>
              <a:spLocks noChangeShapeType="1"/>
            </p:cNvSpPr>
            <p:nvPr/>
          </p:nvSpPr>
          <p:spPr bwMode="auto">
            <a:xfrm flipH="1">
              <a:off x="6565900" y="15843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Line 2170"/>
            <p:cNvSpPr>
              <a:spLocks noChangeShapeType="1"/>
            </p:cNvSpPr>
            <p:nvPr/>
          </p:nvSpPr>
          <p:spPr bwMode="auto">
            <a:xfrm flipH="1">
              <a:off x="6559550" y="15875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Line 2171"/>
            <p:cNvSpPr>
              <a:spLocks noChangeShapeType="1"/>
            </p:cNvSpPr>
            <p:nvPr/>
          </p:nvSpPr>
          <p:spPr bwMode="auto">
            <a:xfrm flipH="1">
              <a:off x="6553200" y="15890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2172"/>
            <p:cNvSpPr>
              <a:spLocks noChangeShapeType="1"/>
            </p:cNvSpPr>
            <p:nvPr/>
          </p:nvSpPr>
          <p:spPr bwMode="auto">
            <a:xfrm flipH="1">
              <a:off x="6546850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Line 2173"/>
            <p:cNvSpPr>
              <a:spLocks noChangeShapeType="1"/>
            </p:cNvSpPr>
            <p:nvPr/>
          </p:nvSpPr>
          <p:spPr bwMode="auto">
            <a:xfrm flipH="1">
              <a:off x="654050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Line 2174"/>
            <p:cNvSpPr>
              <a:spLocks noChangeShapeType="1"/>
            </p:cNvSpPr>
            <p:nvPr/>
          </p:nvSpPr>
          <p:spPr bwMode="auto">
            <a:xfrm flipH="1">
              <a:off x="6532563" y="1597025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Line 2175"/>
            <p:cNvSpPr>
              <a:spLocks noChangeShapeType="1"/>
            </p:cNvSpPr>
            <p:nvPr/>
          </p:nvSpPr>
          <p:spPr bwMode="auto">
            <a:xfrm flipH="1">
              <a:off x="6527800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Line 2176"/>
            <p:cNvSpPr>
              <a:spLocks noChangeShapeType="1"/>
            </p:cNvSpPr>
            <p:nvPr/>
          </p:nvSpPr>
          <p:spPr bwMode="auto">
            <a:xfrm flipH="1">
              <a:off x="6523038" y="16049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Line 2177"/>
            <p:cNvSpPr>
              <a:spLocks noChangeShapeType="1"/>
            </p:cNvSpPr>
            <p:nvPr/>
          </p:nvSpPr>
          <p:spPr bwMode="auto">
            <a:xfrm flipH="1">
              <a:off x="6515100" y="1608138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2178"/>
            <p:cNvSpPr>
              <a:spLocks noChangeShapeType="1"/>
            </p:cNvSpPr>
            <p:nvPr/>
          </p:nvSpPr>
          <p:spPr bwMode="auto">
            <a:xfrm flipH="1">
              <a:off x="6510338" y="16097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Line 2179"/>
            <p:cNvSpPr>
              <a:spLocks noChangeShapeType="1"/>
            </p:cNvSpPr>
            <p:nvPr/>
          </p:nvSpPr>
          <p:spPr bwMode="auto">
            <a:xfrm flipH="1">
              <a:off x="6505575" y="16129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Line 2180"/>
            <p:cNvSpPr>
              <a:spLocks noChangeShapeType="1"/>
            </p:cNvSpPr>
            <p:nvPr/>
          </p:nvSpPr>
          <p:spPr bwMode="auto">
            <a:xfrm flipH="1">
              <a:off x="6499225" y="16176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Line 2181"/>
            <p:cNvSpPr>
              <a:spLocks noChangeShapeType="1"/>
            </p:cNvSpPr>
            <p:nvPr/>
          </p:nvSpPr>
          <p:spPr bwMode="auto">
            <a:xfrm flipH="1">
              <a:off x="6492875" y="16208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Line 2182"/>
            <p:cNvSpPr>
              <a:spLocks noChangeShapeType="1"/>
            </p:cNvSpPr>
            <p:nvPr/>
          </p:nvSpPr>
          <p:spPr bwMode="auto">
            <a:xfrm flipH="1">
              <a:off x="6486525" y="16256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Line 2183"/>
            <p:cNvSpPr>
              <a:spLocks noChangeShapeType="1"/>
            </p:cNvSpPr>
            <p:nvPr/>
          </p:nvSpPr>
          <p:spPr bwMode="auto">
            <a:xfrm flipH="1">
              <a:off x="6481763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Line 2184"/>
            <p:cNvSpPr>
              <a:spLocks noChangeShapeType="1"/>
            </p:cNvSpPr>
            <p:nvPr/>
          </p:nvSpPr>
          <p:spPr bwMode="auto">
            <a:xfrm flipH="1">
              <a:off x="6477000" y="16335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Line 2185"/>
            <p:cNvSpPr>
              <a:spLocks noChangeShapeType="1"/>
            </p:cNvSpPr>
            <p:nvPr/>
          </p:nvSpPr>
          <p:spPr bwMode="auto">
            <a:xfrm flipH="1">
              <a:off x="647223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Line 2186"/>
            <p:cNvSpPr>
              <a:spLocks noChangeShapeType="1"/>
            </p:cNvSpPr>
            <p:nvPr/>
          </p:nvSpPr>
          <p:spPr bwMode="auto">
            <a:xfrm flipH="1">
              <a:off x="6465888" y="1641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2187"/>
            <p:cNvSpPr>
              <a:spLocks noChangeShapeType="1"/>
            </p:cNvSpPr>
            <p:nvPr/>
          </p:nvSpPr>
          <p:spPr bwMode="auto">
            <a:xfrm flipH="1">
              <a:off x="6459538" y="1643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Line 2188"/>
            <p:cNvSpPr>
              <a:spLocks noChangeShapeType="1"/>
            </p:cNvSpPr>
            <p:nvPr/>
          </p:nvSpPr>
          <p:spPr bwMode="auto">
            <a:xfrm flipH="1">
              <a:off x="6456363" y="164782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Line 2189"/>
            <p:cNvSpPr>
              <a:spLocks noChangeShapeType="1"/>
            </p:cNvSpPr>
            <p:nvPr/>
          </p:nvSpPr>
          <p:spPr bwMode="auto">
            <a:xfrm flipH="1">
              <a:off x="6451600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2190"/>
            <p:cNvSpPr>
              <a:spLocks noChangeShapeType="1"/>
            </p:cNvSpPr>
            <p:nvPr/>
          </p:nvSpPr>
          <p:spPr bwMode="auto">
            <a:xfrm flipH="1">
              <a:off x="6443663" y="1655763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2191"/>
            <p:cNvSpPr>
              <a:spLocks noChangeShapeType="1"/>
            </p:cNvSpPr>
            <p:nvPr/>
          </p:nvSpPr>
          <p:spPr bwMode="auto">
            <a:xfrm flipH="1">
              <a:off x="6440488" y="166052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2192"/>
            <p:cNvSpPr>
              <a:spLocks noChangeShapeType="1"/>
            </p:cNvSpPr>
            <p:nvPr/>
          </p:nvSpPr>
          <p:spPr bwMode="auto">
            <a:xfrm flipH="1">
              <a:off x="6435725" y="16668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2193"/>
            <p:cNvSpPr>
              <a:spLocks noChangeShapeType="1"/>
            </p:cNvSpPr>
            <p:nvPr/>
          </p:nvSpPr>
          <p:spPr bwMode="auto">
            <a:xfrm flipH="1">
              <a:off x="6430963" y="1671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Line 2194"/>
            <p:cNvSpPr>
              <a:spLocks noChangeShapeType="1"/>
            </p:cNvSpPr>
            <p:nvPr/>
          </p:nvSpPr>
          <p:spPr bwMode="auto">
            <a:xfrm flipH="1">
              <a:off x="6426200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2195"/>
            <p:cNvSpPr>
              <a:spLocks noChangeShapeType="1"/>
            </p:cNvSpPr>
            <p:nvPr/>
          </p:nvSpPr>
          <p:spPr bwMode="auto">
            <a:xfrm flipH="1">
              <a:off x="6419850" y="16811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2196"/>
            <p:cNvSpPr>
              <a:spLocks noChangeShapeType="1"/>
            </p:cNvSpPr>
            <p:nvPr/>
          </p:nvSpPr>
          <p:spPr bwMode="auto">
            <a:xfrm flipH="1">
              <a:off x="6415088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Line 2197"/>
            <p:cNvSpPr>
              <a:spLocks noChangeShapeType="1"/>
            </p:cNvSpPr>
            <p:nvPr/>
          </p:nvSpPr>
          <p:spPr bwMode="auto">
            <a:xfrm flipH="1">
              <a:off x="6413500" y="168910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Line 2198"/>
            <p:cNvSpPr>
              <a:spLocks noChangeShapeType="1"/>
            </p:cNvSpPr>
            <p:nvPr/>
          </p:nvSpPr>
          <p:spPr bwMode="auto">
            <a:xfrm flipH="1">
              <a:off x="6407150" y="1693863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Line 2199"/>
            <p:cNvSpPr>
              <a:spLocks noChangeShapeType="1"/>
            </p:cNvSpPr>
            <p:nvPr/>
          </p:nvSpPr>
          <p:spPr bwMode="auto">
            <a:xfrm flipH="1">
              <a:off x="6402388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Line 2200"/>
            <p:cNvSpPr>
              <a:spLocks noChangeShapeType="1"/>
            </p:cNvSpPr>
            <p:nvPr/>
          </p:nvSpPr>
          <p:spPr bwMode="auto">
            <a:xfrm flipH="1">
              <a:off x="6397625" y="1704975"/>
              <a:ext cx="4763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Line 2201"/>
            <p:cNvSpPr>
              <a:spLocks noChangeShapeType="1"/>
            </p:cNvSpPr>
            <p:nvPr/>
          </p:nvSpPr>
          <p:spPr bwMode="auto">
            <a:xfrm flipH="1">
              <a:off x="6394450" y="1712913"/>
              <a:ext cx="3175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2202"/>
            <p:cNvSpPr>
              <a:spLocks noChangeShapeType="1"/>
            </p:cNvSpPr>
            <p:nvPr/>
          </p:nvSpPr>
          <p:spPr bwMode="auto">
            <a:xfrm flipH="1">
              <a:off x="6389688" y="1714500"/>
              <a:ext cx="4762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Line 2203"/>
            <p:cNvSpPr>
              <a:spLocks noChangeShapeType="1"/>
            </p:cNvSpPr>
            <p:nvPr/>
          </p:nvSpPr>
          <p:spPr bwMode="auto">
            <a:xfrm flipH="1">
              <a:off x="6386513" y="17224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Line 2204"/>
            <p:cNvSpPr>
              <a:spLocks noChangeShapeType="1"/>
            </p:cNvSpPr>
            <p:nvPr/>
          </p:nvSpPr>
          <p:spPr bwMode="auto">
            <a:xfrm flipH="1">
              <a:off x="6381750" y="172720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2205"/>
            <p:cNvSpPr>
              <a:spLocks noChangeShapeType="1"/>
            </p:cNvSpPr>
            <p:nvPr/>
          </p:nvSpPr>
          <p:spPr bwMode="auto">
            <a:xfrm flipH="1">
              <a:off x="6380163" y="173355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2206"/>
            <p:cNvSpPr>
              <a:spLocks noChangeShapeType="1"/>
            </p:cNvSpPr>
            <p:nvPr/>
          </p:nvSpPr>
          <p:spPr bwMode="auto">
            <a:xfrm flipH="1">
              <a:off x="6373813" y="17383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Line 2207"/>
            <p:cNvSpPr>
              <a:spLocks noChangeShapeType="1"/>
            </p:cNvSpPr>
            <p:nvPr/>
          </p:nvSpPr>
          <p:spPr bwMode="auto">
            <a:xfrm flipH="1">
              <a:off x="6372225" y="1743075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2208"/>
            <p:cNvSpPr>
              <a:spLocks noChangeShapeType="1"/>
            </p:cNvSpPr>
            <p:nvPr/>
          </p:nvSpPr>
          <p:spPr bwMode="auto">
            <a:xfrm flipH="1">
              <a:off x="6369050" y="17510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2209"/>
            <p:cNvSpPr>
              <a:spLocks noChangeShapeType="1"/>
            </p:cNvSpPr>
            <p:nvPr/>
          </p:nvSpPr>
          <p:spPr bwMode="auto">
            <a:xfrm flipH="1">
              <a:off x="6364288" y="17557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2210"/>
            <p:cNvSpPr>
              <a:spLocks noChangeShapeType="1"/>
            </p:cNvSpPr>
            <p:nvPr/>
          </p:nvSpPr>
          <p:spPr bwMode="auto">
            <a:xfrm flipH="1">
              <a:off x="6361113" y="176053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2211"/>
            <p:cNvSpPr>
              <a:spLocks noChangeShapeType="1"/>
            </p:cNvSpPr>
            <p:nvPr/>
          </p:nvSpPr>
          <p:spPr bwMode="auto">
            <a:xfrm flipH="1">
              <a:off x="6359525" y="1768475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2212"/>
            <p:cNvSpPr>
              <a:spLocks noChangeShapeType="1"/>
            </p:cNvSpPr>
            <p:nvPr/>
          </p:nvSpPr>
          <p:spPr bwMode="auto">
            <a:xfrm flipH="1">
              <a:off x="6356350" y="1774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2213"/>
            <p:cNvSpPr>
              <a:spLocks noChangeShapeType="1"/>
            </p:cNvSpPr>
            <p:nvPr/>
          </p:nvSpPr>
          <p:spPr bwMode="auto">
            <a:xfrm flipH="1">
              <a:off x="6353175" y="17795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Line 2214"/>
            <p:cNvSpPr>
              <a:spLocks noChangeShapeType="1"/>
            </p:cNvSpPr>
            <p:nvPr/>
          </p:nvSpPr>
          <p:spPr bwMode="auto">
            <a:xfrm flipH="1">
              <a:off x="6351588" y="17875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2215"/>
            <p:cNvSpPr>
              <a:spLocks noChangeShapeType="1"/>
            </p:cNvSpPr>
            <p:nvPr/>
          </p:nvSpPr>
          <p:spPr bwMode="auto">
            <a:xfrm flipH="1">
              <a:off x="6346825" y="179228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2216"/>
            <p:cNvSpPr>
              <a:spLocks noChangeShapeType="1"/>
            </p:cNvSpPr>
            <p:nvPr/>
          </p:nvSpPr>
          <p:spPr bwMode="auto">
            <a:xfrm flipH="1">
              <a:off x="6343650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2218"/>
            <p:cNvSpPr>
              <a:spLocks noChangeShapeType="1"/>
            </p:cNvSpPr>
            <p:nvPr/>
          </p:nvSpPr>
          <p:spPr bwMode="auto">
            <a:xfrm flipH="1">
              <a:off x="6340475" y="18049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Line 2219"/>
            <p:cNvSpPr>
              <a:spLocks noChangeShapeType="1"/>
            </p:cNvSpPr>
            <p:nvPr/>
          </p:nvSpPr>
          <p:spPr bwMode="auto">
            <a:xfrm>
              <a:off x="6340475" y="18097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2220"/>
            <p:cNvSpPr>
              <a:spLocks noChangeShapeType="1"/>
            </p:cNvSpPr>
            <p:nvPr/>
          </p:nvSpPr>
          <p:spPr bwMode="auto">
            <a:xfrm flipH="1">
              <a:off x="6338888" y="181768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2221"/>
            <p:cNvSpPr>
              <a:spLocks noChangeShapeType="1"/>
            </p:cNvSpPr>
            <p:nvPr/>
          </p:nvSpPr>
          <p:spPr bwMode="auto">
            <a:xfrm flipH="1">
              <a:off x="6335713" y="18224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2222"/>
            <p:cNvSpPr>
              <a:spLocks noChangeShapeType="1"/>
            </p:cNvSpPr>
            <p:nvPr/>
          </p:nvSpPr>
          <p:spPr bwMode="auto">
            <a:xfrm flipH="1">
              <a:off x="6334125" y="18303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2223"/>
            <p:cNvSpPr>
              <a:spLocks noChangeShapeType="1"/>
            </p:cNvSpPr>
            <p:nvPr/>
          </p:nvSpPr>
          <p:spPr bwMode="auto">
            <a:xfrm flipH="1">
              <a:off x="6330950" y="18351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Line 2224"/>
            <p:cNvSpPr>
              <a:spLocks noChangeShapeType="1"/>
            </p:cNvSpPr>
            <p:nvPr/>
          </p:nvSpPr>
          <p:spPr bwMode="auto">
            <a:xfrm>
              <a:off x="6330950" y="18430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Line 2225"/>
            <p:cNvSpPr>
              <a:spLocks noChangeShapeType="1"/>
            </p:cNvSpPr>
            <p:nvPr/>
          </p:nvSpPr>
          <p:spPr bwMode="auto">
            <a:xfrm flipH="1">
              <a:off x="6327775" y="18478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Line 2226"/>
            <p:cNvSpPr>
              <a:spLocks noChangeShapeType="1"/>
            </p:cNvSpPr>
            <p:nvPr/>
          </p:nvSpPr>
          <p:spPr bwMode="auto">
            <a:xfrm flipH="1">
              <a:off x="6326188" y="185578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Line 2227"/>
            <p:cNvSpPr>
              <a:spLocks noChangeShapeType="1"/>
            </p:cNvSpPr>
            <p:nvPr/>
          </p:nvSpPr>
          <p:spPr bwMode="auto">
            <a:xfrm>
              <a:off x="6326188" y="18637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Line 2228"/>
            <p:cNvSpPr>
              <a:spLocks noChangeShapeType="1"/>
            </p:cNvSpPr>
            <p:nvPr/>
          </p:nvSpPr>
          <p:spPr bwMode="auto">
            <a:xfrm flipH="1">
              <a:off x="6323013" y="18684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Line 2229"/>
            <p:cNvSpPr>
              <a:spLocks noChangeShapeType="1"/>
            </p:cNvSpPr>
            <p:nvPr/>
          </p:nvSpPr>
          <p:spPr bwMode="auto">
            <a:xfrm>
              <a:off x="6323013" y="18764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Line 2230"/>
            <p:cNvSpPr>
              <a:spLocks noChangeShapeType="1"/>
            </p:cNvSpPr>
            <p:nvPr/>
          </p:nvSpPr>
          <p:spPr bwMode="auto">
            <a:xfrm flipH="1">
              <a:off x="6319838" y="18811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Line 2231"/>
            <p:cNvSpPr>
              <a:spLocks noChangeShapeType="1"/>
            </p:cNvSpPr>
            <p:nvPr/>
          </p:nvSpPr>
          <p:spPr bwMode="auto">
            <a:xfrm>
              <a:off x="6319838" y="18891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2232"/>
            <p:cNvSpPr>
              <a:spLocks noChangeShapeType="1"/>
            </p:cNvSpPr>
            <p:nvPr/>
          </p:nvSpPr>
          <p:spPr bwMode="auto">
            <a:xfrm>
              <a:off x="6319838" y="189706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2233"/>
            <p:cNvSpPr>
              <a:spLocks noChangeShapeType="1"/>
            </p:cNvSpPr>
            <p:nvPr/>
          </p:nvSpPr>
          <p:spPr bwMode="auto">
            <a:xfrm flipH="1">
              <a:off x="6318250" y="1901825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2234"/>
            <p:cNvSpPr>
              <a:spLocks noChangeShapeType="1"/>
            </p:cNvSpPr>
            <p:nvPr/>
          </p:nvSpPr>
          <p:spPr bwMode="auto">
            <a:xfrm>
              <a:off x="6318250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2235"/>
            <p:cNvSpPr>
              <a:spLocks noChangeShapeType="1"/>
            </p:cNvSpPr>
            <p:nvPr/>
          </p:nvSpPr>
          <p:spPr bwMode="auto">
            <a:xfrm>
              <a:off x="6318250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2236"/>
            <p:cNvSpPr>
              <a:spLocks noChangeShapeType="1"/>
            </p:cNvSpPr>
            <p:nvPr/>
          </p:nvSpPr>
          <p:spPr bwMode="auto">
            <a:xfrm>
              <a:off x="6318250" y="19224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Line 2237"/>
            <p:cNvSpPr>
              <a:spLocks noChangeShapeType="1"/>
            </p:cNvSpPr>
            <p:nvPr/>
          </p:nvSpPr>
          <p:spPr bwMode="auto">
            <a:xfrm>
              <a:off x="631825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Line 2238"/>
            <p:cNvSpPr>
              <a:spLocks noChangeShapeType="1"/>
            </p:cNvSpPr>
            <p:nvPr/>
          </p:nvSpPr>
          <p:spPr bwMode="auto">
            <a:xfrm flipH="1">
              <a:off x="6315075" y="193516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2239"/>
            <p:cNvSpPr>
              <a:spLocks noChangeShapeType="1"/>
            </p:cNvSpPr>
            <p:nvPr/>
          </p:nvSpPr>
          <p:spPr bwMode="auto">
            <a:xfrm>
              <a:off x="6315075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Line 2240"/>
            <p:cNvSpPr>
              <a:spLocks noChangeShapeType="1"/>
            </p:cNvSpPr>
            <p:nvPr/>
          </p:nvSpPr>
          <p:spPr bwMode="auto">
            <a:xfrm>
              <a:off x="6315075" y="195580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Line 2241"/>
            <p:cNvSpPr>
              <a:spLocks noChangeShapeType="1"/>
            </p:cNvSpPr>
            <p:nvPr/>
          </p:nvSpPr>
          <p:spPr bwMode="auto">
            <a:xfrm>
              <a:off x="631825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Line 2242"/>
            <p:cNvSpPr>
              <a:spLocks noChangeShapeType="1"/>
            </p:cNvSpPr>
            <p:nvPr/>
          </p:nvSpPr>
          <p:spPr bwMode="auto">
            <a:xfrm>
              <a:off x="6318250" y="19716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Line 2243"/>
            <p:cNvSpPr>
              <a:spLocks noChangeShapeType="1"/>
            </p:cNvSpPr>
            <p:nvPr/>
          </p:nvSpPr>
          <p:spPr bwMode="auto">
            <a:xfrm>
              <a:off x="6318250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Line 2244"/>
            <p:cNvSpPr>
              <a:spLocks noChangeShapeType="1"/>
            </p:cNvSpPr>
            <p:nvPr/>
          </p:nvSpPr>
          <p:spPr bwMode="auto">
            <a:xfrm>
              <a:off x="6318250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Line 2245"/>
            <p:cNvSpPr>
              <a:spLocks noChangeShapeType="1"/>
            </p:cNvSpPr>
            <p:nvPr/>
          </p:nvSpPr>
          <p:spPr bwMode="auto">
            <a:xfrm>
              <a:off x="6318250" y="1989138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Line 2246"/>
            <p:cNvSpPr>
              <a:spLocks noChangeShapeType="1"/>
            </p:cNvSpPr>
            <p:nvPr/>
          </p:nvSpPr>
          <p:spPr bwMode="auto">
            <a:xfrm>
              <a:off x="6319838" y="19970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Line 2247"/>
            <p:cNvSpPr>
              <a:spLocks noChangeShapeType="1"/>
            </p:cNvSpPr>
            <p:nvPr/>
          </p:nvSpPr>
          <p:spPr bwMode="auto">
            <a:xfrm>
              <a:off x="6319838" y="20050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Line 2248"/>
            <p:cNvSpPr>
              <a:spLocks noChangeShapeType="1"/>
            </p:cNvSpPr>
            <p:nvPr/>
          </p:nvSpPr>
          <p:spPr bwMode="auto">
            <a:xfrm>
              <a:off x="6319838" y="20097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Line 2249"/>
            <p:cNvSpPr>
              <a:spLocks noChangeShapeType="1"/>
            </p:cNvSpPr>
            <p:nvPr/>
          </p:nvSpPr>
          <p:spPr bwMode="auto">
            <a:xfrm>
              <a:off x="6323013" y="20177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Line 2250"/>
            <p:cNvSpPr>
              <a:spLocks noChangeShapeType="1"/>
            </p:cNvSpPr>
            <p:nvPr/>
          </p:nvSpPr>
          <p:spPr bwMode="auto">
            <a:xfrm>
              <a:off x="6323013" y="20224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Line 2251"/>
            <p:cNvSpPr>
              <a:spLocks noChangeShapeType="1"/>
            </p:cNvSpPr>
            <p:nvPr/>
          </p:nvSpPr>
          <p:spPr bwMode="auto">
            <a:xfrm>
              <a:off x="6326188" y="20304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Line 2252"/>
            <p:cNvSpPr>
              <a:spLocks noChangeShapeType="1"/>
            </p:cNvSpPr>
            <p:nvPr/>
          </p:nvSpPr>
          <p:spPr bwMode="auto">
            <a:xfrm>
              <a:off x="6326188" y="203835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Line 2253"/>
            <p:cNvSpPr>
              <a:spLocks noChangeShapeType="1"/>
            </p:cNvSpPr>
            <p:nvPr/>
          </p:nvSpPr>
          <p:spPr bwMode="auto">
            <a:xfrm>
              <a:off x="6327775" y="20431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Line 2254"/>
            <p:cNvSpPr>
              <a:spLocks noChangeShapeType="1"/>
            </p:cNvSpPr>
            <p:nvPr/>
          </p:nvSpPr>
          <p:spPr bwMode="auto">
            <a:xfrm>
              <a:off x="6330950" y="20510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Line 2255"/>
            <p:cNvSpPr>
              <a:spLocks noChangeShapeType="1"/>
            </p:cNvSpPr>
            <p:nvPr/>
          </p:nvSpPr>
          <p:spPr bwMode="auto">
            <a:xfrm>
              <a:off x="6330950" y="20558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Line 2256"/>
            <p:cNvSpPr>
              <a:spLocks noChangeShapeType="1"/>
            </p:cNvSpPr>
            <p:nvPr/>
          </p:nvSpPr>
          <p:spPr bwMode="auto">
            <a:xfrm>
              <a:off x="6334125" y="20637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" name="Line 2257"/>
            <p:cNvSpPr>
              <a:spLocks noChangeShapeType="1"/>
            </p:cNvSpPr>
            <p:nvPr/>
          </p:nvSpPr>
          <p:spPr bwMode="auto">
            <a:xfrm>
              <a:off x="6335713" y="20685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" name="Line 2258"/>
            <p:cNvSpPr>
              <a:spLocks noChangeShapeType="1"/>
            </p:cNvSpPr>
            <p:nvPr/>
          </p:nvSpPr>
          <p:spPr bwMode="auto">
            <a:xfrm>
              <a:off x="6338888" y="207645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" name="Line 2259"/>
            <p:cNvSpPr>
              <a:spLocks noChangeShapeType="1"/>
            </p:cNvSpPr>
            <p:nvPr/>
          </p:nvSpPr>
          <p:spPr bwMode="auto">
            <a:xfrm>
              <a:off x="6340475" y="20812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" name="Line 2260"/>
            <p:cNvSpPr>
              <a:spLocks noChangeShapeType="1"/>
            </p:cNvSpPr>
            <p:nvPr/>
          </p:nvSpPr>
          <p:spPr bwMode="auto">
            <a:xfrm>
              <a:off x="6340475" y="20891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" name="Line 2261"/>
            <p:cNvSpPr>
              <a:spLocks noChangeShapeType="1"/>
            </p:cNvSpPr>
            <p:nvPr/>
          </p:nvSpPr>
          <p:spPr bwMode="auto">
            <a:xfrm>
              <a:off x="6343650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" name="Line 2262"/>
            <p:cNvSpPr>
              <a:spLocks noChangeShapeType="1"/>
            </p:cNvSpPr>
            <p:nvPr/>
          </p:nvSpPr>
          <p:spPr bwMode="auto">
            <a:xfrm>
              <a:off x="6346825" y="21018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" name="Line 2263"/>
            <p:cNvSpPr>
              <a:spLocks noChangeShapeType="1"/>
            </p:cNvSpPr>
            <p:nvPr/>
          </p:nvSpPr>
          <p:spPr bwMode="auto">
            <a:xfrm>
              <a:off x="6351588" y="21066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" name="Line 2264"/>
            <p:cNvSpPr>
              <a:spLocks noChangeShapeType="1"/>
            </p:cNvSpPr>
            <p:nvPr/>
          </p:nvSpPr>
          <p:spPr bwMode="auto">
            <a:xfrm>
              <a:off x="6353175" y="2114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Line 2265"/>
            <p:cNvSpPr>
              <a:spLocks noChangeShapeType="1"/>
            </p:cNvSpPr>
            <p:nvPr/>
          </p:nvSpPr>
          <p:spPr bwMode="auto">
            <a:xfrm>
              <a:off x="6356350" y="21193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Line 2266"/>
            <p:cNvSpPr>
              <a:spLocks noChangeShapeType="1"/>
            </p:cNvSpPr>
            <p:nvPr/>
          </p:nvSpPr>
          <p:spPr bwMode="auto">
            <a:xfrm>
              <a:off x="6359525" y="2125663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" name="Line 2267"/>
            <p:cNvSpPr>
              <a:spLocks noChangeShapeType="1"/>
            </p:cNvSpPr>
            <p:nvPr/>
          </p:nvSpPr>
          <p:spPr bwMode="auto">
            <a:xfrm>
              <a:off x="6361113" y="21320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" name="Line 2268"/>
            <p:cNvSpPr>
              <a:spLocks noChangeShapeType="1"/>
            </p:cNvSpPr>
            <p:nvPr/>
          </p:nvSpPr>
          <p:spPr bwMode="auto">
            <a:xfrm>
              <a:off x="6364288" y="21383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" name="Line 2269"/>
            <p:cNvSpPr>
              <a:spLocks noChangeShapeType="1"/>
            </p:cNvSpPr>
            <p:nvPr/>
          </p:nvSpPr>
          <p:spPr bwMode="auto">
            <a:xfrm>
              <a:off x="6369050" y="214312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Line 2270"/>
            <p:cNvSpPr>
              <a:spLocks noChangeShapeType="1"/>
            </p:cNvSpPr>
            <p:nvPr/>
          </p:nvSpPr>
          <p:spPr bwMode="auto">
            <a:xfrm>
              <a:off x="6372225" y="215106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" name="Line 2271"/>
            <p:cNvSpPr>
              <a:spLocks noChangeShapeType="1"/>
            </p:cNvSpPr>
            <p:nvPr/>
          </p:nvSpPr>
          <p:spPr bwMode="auto">
            <a:xfrm>
              <a:off x="6373813" y="21558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" name="Line 2272"/>
            <p:cNvSpPr>
              <a:spLocks noChangeShapeType="1"/>
            </p:cNvSpPr>
            <p:nvPr/>
          </p:nvSpPr>
          <p:spPr bwMode="auto">
            <a:xfrm>
              <a:off x="6380163" y="216058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Line 2273"/>
            <p:cNvSpPr>
              <a:spLocks noChangeShapeType="1"/>
            </p:cNvSpPr>
            <p:nvPr/>
          </p:nvSpPr>
          <p:spPr bwMode="auto">
            <a:xfrm>
              <a:off x="6381750" y="216535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Line 2274"/>
            <p:cNvSpPr>
              <a:spLocks noChangeShapeType="1"/>
            </p:cNvSpPr>
            <p:nvPr/>
          </p:nvSpPr>
          <p:spPr bwMode="auto">
            <a:xfrm>
              <a:off x="6386513" y="217170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Line 2275"/>
            <p:cNvSpPr>
              <a:spLocks noChangeShapeType="1"/>
            </p:cNvSpPr>
            <p:nvPr/>
          </p:nvSpPr>
          <p:spPr bwMode="auto">
            <a:xfrm>
              <a:off x="6389688" y="2179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Line 2276"/>
            <p:cNvSpPr>
              <a:spLocks noChangeShapeType="1"/>
            </p:cNvSpPr>
            <p:nvPr/>
          </p:nvSpPr>
          <p:spPr bwMode="auto">
            <a:xfrm>
              <a:off x="6394450" y="218440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Line 2277"/>
            <p:cNvSpPr>
              <a:spLocks noChangeShapeType="1"/>
            </p:cNvSpPr>
            <p:nvPr/>
          </p:nvSpPr>
          <p:spPr bwMode="auto">
            <a:xfrm>
              <a:off x="6397625" y="21891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0" name="Line 2278"/>
            <p:cNvSpPr>
              <a:spLocks noChangeShapeType="1"/>
            </p:cNvSpPr>
            <p:nvPr/>
          </p:nvSpPr>
          <p:spPr bwMode="auto">
            <a:xfrm>
              <a:off x="6402388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" name="Line 2279"/>
            <p:cNvSpPr>
              <a:spLocks noChangeShapeType="1"/>
            </p:cNvSpPr>
            <p:nvPr/>
          </p:nvSpPr>
          <p:spPr bwMode="auto">
            <a:xfrm>
              <a:off x="6407150" y="2198688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" name="Line 2280"/>
            <p:cNvSpPr>
              <a:spLocks noChangeShapeType="1"/>
            </p:cNvSpPr>
            <p:nvPr/>
          </p:nvSpPr>
          <p:spPr bwMode="auto">
            <a:xfrm>
              <a:off x="6413500" y="220503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" name="Line 2281"/>
            <p:cNvSpPr>
              <a:spLocks noChangeShapeType="1"/>
            </p:cNvSpPr>
            <p:nvPr/>
          </p:nvSpPr>
          <p:spPr bwMode="auto">
            <a:xfrm>
              <a:off x="6415088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" name="Line 2282"/>
            <p:cNvSpPr>
              <a:spLocks noChangeShapeType="1"/>
            </p:cNvSpPr>
            <p:nvPr/>
          </p:nvSpPr>
          <p:spPr bwMode="auto">
            <a:xfrm>
              <a:off x="6419850" y="22145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" name="Line 2283"/>
            <p:cNvSpPr>
              <a:spLocks noChangeShapeType="1"/>
            </p:cNvSpPr>
            <p:nvPr/>
          </p:nvSpPr>
          <p:spPr bwMode="auto">
            <a:xfrm>
              <a:off x="6426200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" name="Line 2284"/>
            <p:cNvSpPr>
              <a:spLocks noChangeShapeType="1"/>
            </p:cNvSpPr>
            <p:nvPr/>
          </p:nvSpPr>
          <p:spPr bwMode="auto">
            <a:xfrm>
              <a:off x="6430963" y="22256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" name="Line 2285"/>
            <p:cNvSpPr>
              <a:spLocks noChangeShapeType="1"/>
            </p:cNvSpPr>
            <p:nvPr/>
          </p:nvSpPr>
          <p:spPr bwMode="auto">
            <a:xfrm>
              <a:off x="6435725" y="22272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8" name="Line 2286"/>
            <p:cNvSpPr>
              <a:spLocks noChangeShapeType="1"/>
            </p:cNvSpPr>
            <p:nvPr/>
          </p:nvSpPr>
          <p:spPr bwMode="auto">
            <a:xfrm>
              <a:off x="6440488" y="223202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9" name="Line 2287"/>
            <p:cNvSpPr>
              <a:spLocks noChangeShapeType="1"/>
            </p:cNvSpPr>
            <p:nvPr/>
          </p:nvSpPr>
          <p:spPr bwMode="auto">
            <a:xfrm>
              <a:off x="6443663" y="2238375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" name="Line 2288"/>
            <p:cNvSpPr>
              <a:spLocks noChangeShapeType="1"/>
            </p:cNvSpPr>
            <p:nvPr/>
          </p:nvSpPr>
          <p:spPr bwMode="auto">
            <a:xfrm>
              <a:off x="6451600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" name="Line 2289"/>
            <p:cNvSpPr>
              <a:spLocks noChangeShapeType="1"/>
            </p:cNvSpPr>
            <p:nvPr/>
          </p:nvSpPr>
          <p:spPr bwMode="auto">
            <a:xfrm>
              <a:off x="6456363" y="2247900"/>
              <a:ext cx="31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" name="Line 2290"/>
            <p:cNvSpPr>
              <a:spLocks noChangeShapeType="1"/>
            </p:cNvSpPr>
            <p:nvPr/>
          </p:nvSpPr>
          <p:spPr bwMode="auto">
            <a:xfrm>
              <a:off x="6459538" y="22510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3" name="Line 2291"/>
            <p:cNvSpPr>
              <a:spLocks noChangeShapeType="1"/>
            </p:cNvSpPr>
            <p:nvPr/>
          </p:nvSpPr>
          <p:spPr bwMode="auto">
            <a:xfrm>
              <a:off x="6465888" y="22558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Line 2292"/>
            <p:cNvSpPr>
              <a:spLocks noChangeShapeType="1"/>
            </p:cNvSpPr>
            <p:nvPr/>
          </p:nvSpPr>
          <p:spPr bwMode="auto">
            <a:xfrm>
              <a:off x="647223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Line 2293"/>
            <p:cNvSpPr>
              <a:spLocks noChangeShapeType="1"/>
            </p:cNvSpPr>
            <p:nvPr/>
          </p:nvSpPr>
          <p:spPr bwMode="auto">
            <a:xfrm>
              <a:off x="6477000" y="22637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Line 2294"/>
            <p:cNvSpPr>
              <a:spLocks noChangeShapeType="1"/>
            </p:cNvSpPr>
            <p:nvPr/>
          </p:nvSpPr>
          <p:spPr bwMode="auto">
            <a:xfrm>
              <a:off x="6481763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Line 2295"/>
            <p:cNvSpPr>
              <a:spLocks noChangeShapeType="1"/>
            </p:cNvSpPr>
            <p:nvPr/>
          </p:nvSpPr>
          <p:spPr bwMode="auto">
            <a:xfrm>
              <a:off x="6486525" y="22717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Line 2296"/>
            <p:cNvSpPr>
              <a:spLocks noChangeShapeType="1"/>
            </p:cNvSpPr>
            <p:nvPr/>
          </p:nvSpPr>
          <p:spPr bwMode="auto">
            <a:xfrm>
              <a:off x="6492875" y="22764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Line 2297"/>
            <p:cNvSpPr>
              <a:spLocks noChangeShapeType="1"/>
            </p:cNvSpPr>
            <p:nvPr/>
          </p:nvSpPr>
          <p:spPr bwMode="auto">
            <a:xfrm>
              <a:off x="6499225" y="22780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Line 2298"/>
            <p:cNvSpPr>
              <a:spLocks noChangeShapeType="1"/>
            </p:cNvSpPr>
            <p:nvPr/>
          </p:nvSpPr>
          <p:spPr bwMode="auto">
            <a:xfrm>
              <a:off x="6505575" y="22812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1" name="Line 2299"/>
            <p:cNvSpPr>
              <a:spLocks noChangeShapeType="1"/>
            </p:cNvSpPr>
            <p:nvPr/>
          </p:nvSpPr>
          <p:spPr bwMode="auto">
            <a:xfrm>
              <a:off x="6510338" y="22860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2" name="Line 2300"/>
            <p:cNvSpPr>
              <a:spLocks noChangeShapeType="1"/>
            </p:cNvSpPr>
            <p:nvPr/>
          </p:nvSpPr>
          <p:spPr bwMode="auto">
            <a:xfrm>
              <a:off x="6515100" y="228917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" name="Line 2301"/>
            <p:cNvSpPr>
              <a:spLocks noChangeShapeType="1"/>
            </p:cNvSpPr>
            <p:nvPr/>
          </p:nvSpPr>
          <p:spPr bwMode="auto">
            <a:xfrm>
              <a:off x="6523038" y="229235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4" name="Line 2302"/>
            <p:cNvSpPr>
              <a:spLocks noChangeShapeType="1"/>
            </p:cNvSpPr>
            <p:nvPr/>
          </p:nvSpPr>
          <p:spPr bwMode="auto">
            <a:xfrm>
              <a:off x="6527800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" name="Line 2303"/>
            <p:cNvSpPr>
              <a:spLocks noChangeShapeType="1"/>
            </p:cNvSpPr>
            <p:nvPr/>
          </p:nvSpPr>
          <p:spPr bwMode="auto">
            <a:xfrm>
              <a:off x="6532563" y="22987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" name="Line 2304"/>
            <p:cNvSpPr>
              <a:spLocks noChangeShapeType="1"/>
            </p:cNvSpPr>
            <p:nvPr/>
          </p:nvSpPr>
          <p:spPr bwMode="auto">
            <a:xfrm>
              <a:off x="654050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" name="Line 2305"/>
            <p:cNvSpPr>
              <a:spLocks noChangeShapeType="1"/>
            </p:cNvSpPr>
            <p:nvPr/>
          </p:nvSpPr>
          <p:spPr bwMode="auto">
            <a:xfrm>
              <a:off x="6546850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" name="Line 2306"/>
            <p:cNvSpPr>
              <a:spLocks noChangeShapeType="1"/>
            </p:cNvSpPr>
            <p:nvPr/>
          </p:nvSpPr>
          <p:spPr bwMode="auto">
            <a:xfrm>
              <a:off x="6553200" y="23066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" name="Line 2307"/>
            <p:cNvSpPr>
              <a:spLocks noChangeShapeType="1"/>
            </p:cNvSpPr>
            <p:nvPr/>
          </p:nvSpPr>
          <p:spPr bwMode="auto">
            <a:xfrm>
              <a:off x="6559550" y="2309813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" name="Line 2308"/>
            <p:cNvSpPr>
              <a:spLocks noChangeShapeType="1"/>
            </p:cNvSpPr>
            <p:nvPr/>
          </p:nvSpPr>
          <p:spPr bwMode="auto">
            <a:xfrm>
              <a:off x="6565900" y="23114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" name="Line 2309"/>
            <p:cNvSpPr>
              <a:spLocks noChangeShapeType="1"/>
            </p:cNvSpPr>
            <p:nvPr/>
          </p:nvSpPr>
          <p:spPr bwMode="auto">
            <a:xfrm>
              <a:off x="6572250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Line 2310"/>
            <p:cNvSpPr>
              <a:spLocks noChangeShapeType="1"/>
            </p:cNvSpPr>
            <p:nvPr/>
          </p:nvSpPr>
          <p:spPr bwMode="auto">
            <a:xfrm>
              <a:off x="6577013" y="23177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Line 2311"/>
            <p:cNvSpPr>
              <a:spLocks noChangeShapeType="1"/>
            </p:cNvSpPr>
            <p:nvPr/>
          </p:nvSpPr>
          <p:spPr bwMode="auto">
            <a:xfrm>
              <a:off x="6584950" y="231933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" name="Line 2312"/>
            <p:cNvSpPr>
              <a:spLocks noChangeShapeType="1"/>
            </p:cNvSpPr>
            <p:nvPr/>
          </p:nvSpPr>
          <p:spPr bwMode="auto">
            <a:xfrm>
              <a:off x="6589713" y="23193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" name="Line 2313"/>
            <p:cNvSpPr>
              <a:spLocks noChangeShapeType="1"/>
            </p:cNvSpPr>
            <p:nvPr/>
          </p:nvSpPr>
          <p:spPr bwMode="auto">
            <a:xfrm>
              <a:off x="6597650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" name="Freeform 2314"/>
            <p:cNvSpPr>
              <a:spLocks/>
            </p:cNvSpPr>
            <p:nvPr/>
          </p:nvSpPr>
          <p:spPr bwMode="auto">
            <a:xfrm>
              <a:off x="6681788" y="1927225"/>
              <a:ext cx="46037" cy="46038"/>
            </a:xfrm>
            <a:custGeom>
              <a:avLst/>
              <a:gdLst>
                <a:gd name="T0" fmla="*/ 15 w 29"/>
                <a:gd name="T1" fmla="*/ 0 h 29"/>
                <a:gd name="T2" fmla="*/ 19 w 29"/>
                <a:gd name="T3" fmla="*/ 0 h 29"/>
                <a:gd name="T4" fmla="*/ 24 w 29"/>
                <a:gd name="T5" fmla="*/ 4 h 29"/>
                <a:gd name="T6" fmla="*/ 28 w 29"/>
                <a:gd name="T7" fmla="*/ 8 h 29"/>
                <a:gd name="T8" fmla="*/ 29 w 29"/>
                <a:gd name="T9" fmla="*/ 15 h 29"/>
                <a:gd name="T10" fmla="*/ 28 w 29"/>
                <a:gd name="T11" fmla="*/ 20 h 29"/>
                <a:gd name="T12" fmla="*/ 24 w 29"/>
                <a:gd name="T13" fmla="*/ 25 h 29"/>
                <a:gd name="T14" fmla="*/ 19 w 29"/>
                <a:gd name="T15" fmla="*/ 28 h 29"/>
                <a:gd name="T16" fmla="*/ 15 w 29"/>
                <a:gd name="T17" fmla="*/ 29 h 29"/>
                <a:gd name="T18" fmla="*/ 8 w 29"/>
                <a:gd name="T19" fmla="*/ 28 h 29"/>
                <a:gd name="T20" fmla="*/ 3 w 29"/>
                <a:gd name="T21" fmla="*/ 25 h 29"/>
                <a:gd name="T22" fmla="*/ 0 w 29"/>
                <a:gd name="T23" fmla="*/ 20 h 29"/>
                <a:gd name="T24" fmla="*/ 0 w 29"/>
                <a:gd name="T25" fmla="*/ 15 h 29"/>
                <a:gd name="T26" fmla="*/ 0 w 29"/>
                <a:gd name="T27" fmla="*/ 8 h 29"/>
                <a:gd name="T28" fmla="*/ 3 w 29"/>
                <a:gd name="T29" fmla="*/ 4 h 29"/>
                <a:gd name="T30" fmla="*/ 8 w 29"/>
                <a:gd name="T31" fmla="*/ 0 h 29"/>
                <a:gd name="T32" fmla="*/ 15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4" y="25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87" name="Picture 23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88" name="Rectangle 2316"/>
            <p:cNvSpPr>
              <a:spLocks noChangeArrowheads="1"/>
            </p:cNvSpPr>
            <p:nvPr/>
          </p:nvSpPr>
          <p:spPr bwMode="auto">
            <a:xfrm>
              <a:off x="3387725" y="1279525"/>
              <a:ext cx="1044575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89" name="Picture 23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1274763"/>
              <a:ext cx="1076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90" name="Freeform 2318"/>
            <p:cNvSpPr>
              <a:spLocks/>
            </p:cNvSpPr>
            <p:nvPr/>
          </p:nvSpPr>
          <p:spPr bwMode="auto">
            <a:xfrm>
              <a:off x="345440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1" name="Freeform 2319"/>
            <p:cNvSpPr>
              <a:spLocks/>
            </p:cNvSpPr>
            <p:nvPr/>
          </p:nvSpPr>
          <p:spPr bwMode="auto">
            <a:xfrm>
              <a:off x="3606800" y="1349375"/>
              <a:ext cx="12700" cy="12700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0 h 8"/>
                <a:gd name="T4" fmla="*/ 8 w 8"/>
                <a:gd name="T5" fmla="*/ 1 h 8"/>
                <a:gd name="T6" fmla="*/ 8 w 8"/>
                <a:gd name="T7" fmla="*/ 4 h 8"/>
                <a:gd name="T8" fmla="*/ 8 w 8"/>
                <a:gd name="T9" fmla="*/ 6 h 8"/>
                <a:gd name="T10" fmla="*/ 6 w 8"/>
                <a:gd name="T11" fmla="*/ 8 h 8"/>
                <a:gd name="T12" fmla="*/ 5 w 8"/>
                <a:gd name="T13" fmla="*/ 8 h 8"/>
                <a:gd name="T14" fmla="*/ 1 w 8"/>
                <a:gd name="T15" fmla="*/ 8 h 8"/>
                <a:gd name="T16" fmla="*/ 0 w 8"/>
                <a:gd name="T17" fmla="*/ 6 h 8"/>
                <a:gd name="T18" fmla="*/ 0 w 8"/>
                <a:gd name="T19" fmla="*/ 4 h 8"/>
                <a:gd name="T20" fmla="*/ 0 w 8"/>
                <a:gd name="T21" fmla="*/ 1 h 8"/>
                <a:gd name="T22" fmla="*/ 1 w 8"/>
                <a:gd name="T23" fmla="*/ 0 h 8"/>
                <a:gd name="T24" fmla="*/ 5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Oval 2320"/>
            <p:cNvSpPr>
              <a:spLocks noChangeArrowheads="1"/>
            </p:cNvSpPr>
            <p:nvPr/>
          </p:nvSpPr>
          <p:spPr bwMode="auto">
            <a:xfrm>
              <a:off x="375443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3" name="Freeform 2321"/>
            <p:cNvSpPr>
              <a:spLocks/>
            </p:cNvSpPr>
            <p:nvPr/>
          </p:nvSpPr>
          <p:spPr bwMode="auto">
            <a:xfrm>
              <a:off x="3903663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4" name="Freeform 2322"/>
            <p:cNvSpPr>
              <a:spLocks/>
            </p:cNvSpPr>
            <p:nvPr/>
          </p:nvSpPr>
          <p:spPr bwMode="auto">
            <a:xfrm>
              <a:off x="4052888" y="1349375"/>
              <a:ext cx="14287" cy="12700"/>
            </a:xfrm>
            <a:custGeom>
              <a:avLst/>
              <a:gdLst>
                <a:gd name="T0" fmla="*/ 4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4 w 9"/>
                <a:gd name="T13" fmla="*/ 8 h 8"/>
                <a:gd name="T14" fmla="*/ 1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1 w 9"/>
                <a:gd name="T23" fmla="*/ 0 h 8"/>
                <a:gd name="T24" fmla="*/ 4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5" name="Freeform 2323"/>
            <p:cNvSpPr>
              <a:spLocks/>
            </p:cNvSpPr>
            <p:nvPr/>
          </p:nvSpPr>
          <p:spPr bwMode="auto">
            <a:xfrm>
              <a:off x="42005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" name="Freeform 2324"/>
            <p:cNvSpPr>
              <a:spLocks/>
            </p:cNvSpPr>
            <p:nvPr/>
          </p:nvSpPr>
          <p:spPr bwMode="auto">
            <a:xfrm>
              <a:off x="434975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6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1 w 10"/>
                <a:gd name="T17" fmla="*/ 6 h 8"/>
                <a:gd name="T18" fmla="*/ 0 w 10"/>
                <a:gd name="T19" fmla="*/ 4 h 8"/>
                <a:gd name="T20" fmla="*/ 1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" name="Freeform 2325"/>
            <p:cNvSpPr>
              <a:spLocks/>
            </p:cNvSpPr>
            <p:nvPr/>
          </p:nvSpPr>
          <p:spPr bwMode="auto">
            <a:xfrm>
              <a:off x="345440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Freeform 2326"/>
            <p:cNvSpPr>
              <a:spLocks/>
            </p:cNvSpPr>
            <p:nvPr/>
          </p:nvSpPr>
          <p:spPr bwMode="auto">
            <a:xfrm>
              <a:off x="3606800" y="149701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Freeform 2327"/>
            <p:cNvSpPr>
              <a:spLocks/>
            </p:cNvSpPr>
            <p:nvPr/>
          </p:nvSpPr>
          <p:spPr bwMode="auto">
            <a:xfrm>
              <a:off x="3754438" y="149701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Freeform 2328"/>
            <p:cNvSpPr>
              <a:spLocks/>
            </p:cNvSpPr>
            <p:nvPr/>
          </p:nvSpPr>
          <p:spPr bwMode="auto">
            <a:xfrm>
              <a:off x="3903663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1" name="Freeform 2329"/>
            <p:cNvSpPr>
              <a:spLocks/>
            </p:cNvSpPr>
            <p:nvPr/>
          </p:nvSpPr>
          <p:spPr bwMode="auto">
            <a:xfrm>
              <a:off x="4052888" y="149701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2" name="Freeform 2330"/>
            <p:cNvSpPr>
              <a:spLocks/>
            </p:cNvSpPr>
            <p:nvPr/>
          </p:nvSpPr>
          <p:spPr bwMode="auto">
            <a:xfrm>
              <a:off x="42005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3" name="Freeform 2331"/>
            <p:cNvSpPr>
              <a:spLocks/>
            </p:cNvSpPr>
            <p:nvPr/>
          </p:nvSpPr>
          <p:spPr bwMode="auto">
            <a:xfrm>
              <a:off x="434975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4" name="Freeform 2332"/>
            <p:cNvSpPr>
              <a:spLocks/>
            </p:cNvSpPr>
            <p:nvPr/>
          </p:nvSpPr>
          <p:spPr bwMode="auto">
            <a:xfrm>
              <a:off x="345440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5" name="Freeform 2333"/>
            <p:cNvSpPr>
              <a:spLocks/>
            </p:cNvSpPr>
            <p:nvPr/>
          </p:nvSpPr>
          <p:spPr bwMode="auto">
            <a:xfrm>
              <a:off x="3606800" y="1646238"/>
              <a:ext cx="12700" cy="14287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6" name="Freeform 2334"/>
            <p:cNvSpPr>
              <a:spLocks/>
            </p:cNvSpPr>
            <p:nvPr/>
          </p:nvSpPr>
          <p:spPr bwMode="auto">
            <a:xfrm>
              <a:off x="3754438" y="1646238"/>
              <a:ext cx="12700" cy="14287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2 w 8"/>
                <a:gd name="T23" fmla="*/ 0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7" name="Freeform 2335"/>
            <p:cNvSpPr>
              <a:spLocks/>
            </p:cNvSpPr>
            <p:nvPr/>
          </p:nvSpPr>
          <p:spPr bwMode="auto">
            <a:xfrm>
              <a:off x="3903663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8" name="Freeform 2336"/>
            <p:cNvSpPr>
              <a:spLocks/>
            </p:cNvSpPr>
            <p:nvPr/>
          </p:nvSpPr>
          <p:spPr bwMode="auto">
            <a:xfrm>
              <a:off x="4052888" y="1646238"/>
              <a:ext cx="14287" cy="14287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1 w 9"/>
                <a:gd name="T23" fmla="*/ 0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9" name="Freeform 2337"/>
            <p:cNvSpPr>
              <a:spLocks/>
            </p:cNvSpPr>
            <p:nvPr/>
          </p:nvSpPr>
          <p:spPr bwMode="auto">
            <a:xfrm>
              <a:off x="42005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0" name="Freeform 2338"/>
            <p:cNvSpPr>
              <a:spLocks/>
            </p:cNvSpPr>
            <p:nvPr/>
          </p:nvSpPr>
          <p:spPr bwMode="auto">
            <a:xfrm>
              <a:off x="434975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1" name="Freeform 2339"/>
            <p:cNvSpPr>
              <a:spLocks/>
            </p:cNvSpPr>
            <p:nvPr/>
          </p:nvSpPr>
          <p:spPr bwMode="auto">
            <a:xfrm>
              <a:off x="345440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2" name="Freeform 2340"/>
            <p:cNvSpPr>
              <a:spLocks/>
            </p:cNvSpPr>
            <p:nvPr/>
          </p:nvSpPr>
          <p:spPr bwMode="auto">
            <a:xfrm>
              <a:off x="3606800" y="1793875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5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3" name="Freeform 2341"/>
            <p:cNvSpPr>
              <a:spLocks/>
            </p:cNvSpPr>
            <p:nvPr/>
          </p:nvSpPr>
          <p:spPr bwMode="auto">
            <a:xfrm>
              <a:off x="3754438" y="1793875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7 w 8"/>
                <a:gd name="T11" fmla="*/ 8 h 10"/>
                <a:gd name="T12" fmla="*/ 4 w 8"/>
                <a:gd name="T13" fmla="*/ 10 h 10"/>
                <a:gd name="T14" fmla="*/ 2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2 w 8"/>
                <a:gd name="T23" fmla="*/ 0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4" name="Freeform 2342"/>
            <p:cNvSpPr>
              <a:spLocks/>
            </p:cNvSpPr>
            <p:nvPr/>
          </p:nvSpPr>
          <p:spPr bwMode="auto">
            <a:xfrm>
              <a:off x="3903663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5" name="Freeform 2343"/>
            <p:cNvSpPr>
              <a:spLocks/>
            </p:cNvSpPr>
            <p:nvPr/>
          </p:nvSpPr>
          <p:spPr bwMode="auto">
            <a:xfrm>
              <a:off x="4052888" y="1793875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4 w 9"/>
                <a:gd name="T13" fmla="*/ 10 h 10"/>
                <a:gd name="T14" fmla="*/ 1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1 w 9"/>
                <a:gd name="T23" fmla="*/ 0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6" name="Freeform 2344"/>
            <p:cNvSpPr>
              <a:spLocks/>
            </p:cNvSpPr>
            <p:nvPr/>
          </p:nvSpPr>
          <p:spPr bwMode="auto">
            <a:xfrm>
              <a:off x="42005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7" name="Freeform 2345"/>
            <p:cNvSpPr>
              <a:spLocks/>
            </p:cNvSpPr>
            <p:nvPr/>
          </p:nvSpPr>
          <p:spPr bwMode="auto">
            <a:xfrm>
              <a:off x="434975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6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1 w 10"/>
                <a:gd name="T17" fmla="*/ 7 h 10"/>
                <a:gd name="T18" fmla="*/ 0 w 10"/>
                <a:gd name="T19" fmla="*/ 5 h 10"/>
                <a:gd name="T20" fmla="*/ 1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8" name="Freeform 2346"/>
            <p:cNvSpPr>
              <a:spLocks/>
            </p:cNvSpPr>
            <p:nvPr/>
          </p:nvSpPr>
          <p:spPr bwMode="auto">
            <a:xfrm>
              <a:off x="345440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6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9" name="Freeform 2347"/>
            <p:cNvSpPr>
              <a:spLocks/>
            </p:cNvSpPr>
            <p:nvPr/>
          </p:nvSpPr>
          <p:spPr bwMode="auto">
            <a:xfrm>
              <a:off x="3606800" y="1943100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0" name="Freeform 2348"/>
            <p:cNvSpPr>
              <a:spLocks/>
            </p:cNvSpPr>
            <p:nvPr/>
          </p:nvSpPr>
          <p:spPr bwMode="auto">
            <a:xfrm>
              <a:off x="3754438" y="1943100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6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6 h 10"/>
                <a:gd name="T18" fmla="*/ 0 w 8"/>
                <a:gd name="T19" fmla="*/ 5 h 10"/>
                <a:gd name="T20" fmla="*/ 0 w 8"/>
                <a:gd name="T21" fmla="*/ 3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1" name="Freeform 2349"/>
            <p:cNvSpPr>
              <a:spLocks/>
            </p:cNvSpPr>
            <p:nvPr/>
          </p:nvSpPr>
          <p:spPr bwMode="auto">
            <a:xfrm>
              <a:off x="3903663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2" name="Freeform 2350"/>
            <p:cNvSpPr>
              <a:spLocks/>
            </p:cNvSpPr>
            <p:nvPr/>
          </p:nvSpPr>
          <p:spPr bwMode="auto">
            <a:xfrm>
              <a:off x="4052888" y="1943100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6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6 h 10"/>
                <a:gd name="T18" fmla="*/ 0 w 9"/>
                <a:gd name="T19" fmla="*/ 5 h 10"/>
                <a:gd name="T20" fmla="*/ 0 w 9"/>
                <a:gd name="T21" fmla="*/ 3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3" name="Freeform 2351"/>
            <p:cNvSpPr>
              <a:spLocks/>
            </p:cNvSpPr>
            <p:nvPr/>
          </p:nvSpPr>
          <p:spPr bwMode="auto">
            <a:xfrm>
              <a:off x="42005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6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4" name="Freeform 2352"/>
            <p:cNvSpPr>
              <a:spLocks/>
            </p:cNvSpPr>
            <p:nvPr/>
          </p:nvSpPr>
          <p:spPr bwMode="auto">
            <a:xfrm>
              <a:off x="434975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6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6 h 10"/>
                <a:gd name="T18" fmla="*/ 0 w 10"/>
                <a:gd name="T19" fmla="*/ 5 h 10"/>
                <a:gd name="T20" fmla="*/ 1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5" name="Freeform 2353"/>
            <p:cNvSpPr>
              <a:spLocks/>
            </p:cNvSpPr>
            <p:nvPr/>
          </p:nvSpPr>
          <p:spPr bwMode="auto">
            <a:xfrm>
              <a:off x="345440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6" name="Freeform 2354"/>
            <p:cNvSpPr>
              <a:spLocks/>
            </p:cNvSpPr>
            <p:nvPr/>
          </p:nvSpPr>
          <p:spPr bwMode="auto">
            <a:xfrm>
              <a:off x="3606800" y="2092325"/>
              <a:ext cx="12700" cy="14288"/>
            </a:xfrm>
            <a:custGeom>
              <a:avLst/>
              <a:gdLst>
                <a:gd name="T0" fmla="*/ 5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5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5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" name="Freeform 2355"/>
            <p:cNvSpPr>
              <a:spLocks/>
            </p:cNvSpPr>
            <p:nvPr/>
          </p:nvSpPr>
          <p:spPr bwMode="auto">
            <a:xfrm>
              <a:off x="3754438" y="2092325"/>
              <a:ext cx="12700" cy="14288"/>
            </a:xfrm>
            <a:custGeom>
              <a:avLst/>
              <a:gdLst>
                <a:gd name="T0" fmla="*/ 4 w 8"/>
                <a:gd name="T1" fmla="*/ 0 h 9"/>
                <a:gd name="T2" fmla="*/ 7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7 w 8"/>
                <a:gd name="T11" fmla="*/ 8 h 9"/>
                <a:gd name="T12" fmla="*/ 4 w 8"/>
                <a:gd name="T13" fmla="*/ 9 h 9"/>
                <a:gd name="T14" fmla="*/ 2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2 w 8"/>
                <a:gd name="T23" fmla="*/ 1 h 9"/>
                <a:gd name="T24" fmla="*/ 4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Freeform 2356"/>
            <p:cNvSpPr>
              <a:spLocks/>
            </p:cNvSpPr>
            <p:nvPr/>
          </p:nvSpPr>
          <p:spPr bwMode="auto">
            <a:xfrm>
              <a:off x="3903663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Freeform 2357"/>
            <p:cNvSpPr>
              <a:spLocks/>
            </p:cNvSpPr>
            <p:nvPr/>
          </p:nvSpPr>
          <p:spPr bwMode="auto">
            <a:xfrm>
              <a:off x="4052888" y="2092325"/>
              <a:ext cx="14287" cy="14288"/>
            </a:xfrm>
            <a:custGeom>
              <a:avLst/>
              <a:gdLst>
                <a:gd name="T0" fmla="*/ 4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4 w 9"/>
                <a:gd name="T13" fmla="*/ 9 h 9"/>
                <a:gd name="T14" fmla="*/ 1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1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Freeform 2358"/>
            <p:cNvSpPr>
              <a:spLocks/>
            </p:cNvSpPr>
            <p:nvPr/>
          </p:nvSpPr>
          <p:spPr bwMode="auto">
            <a:xfrm>
              <a:off x="42005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" name="Freeform 2359"/>
            <p:cNvSpPr>
              <a:spLocks/>
            </p:cNvSpPr>
            <p:nvPr/>
          </p:nvSpPr>
          <p:spPr bwMode="auto">
            <a:xfrm>
              <a:off x="434975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6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6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1 w 10"/>
                <a:gd name="T17" fmla="*/ 6 h 9"/>
                <a:gd name="T18" fmla="*/ 0 w 10"/>
                <a:gd name="T19" fmla="*/ 5 h 9"/>
                <a:gd name="T20" fmla="*/ 1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" name="Freeform 2360"/>
            <p:cNvSpPr>
              <a:spLocks/>
            </p:cNvSpPr>
            <p:nvPr/>
          </p:nvSpPr>
          <p:spPr bwMode="auto">
            <a:xfrm>
              <a:off x="345440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" name="Freeform 2361"/>
            <p:cNvSpPr>
              <a:spLocks/>
            </p:cNvSpPr>
            <p:nvPr/>
          </p:nvSpPr>
          <p:spPr bwMode="auto">
            <a:xfrm>
              <a:off x="3606800" y="2239963"/>
              <a:ext cx="12700" cy="15875"/>
            </a:xfrm>
            <a:custGeom>
              <a:avLst/>
              <a:gdLst>
                <a:gd name="T0" fmla="*/ 5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5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5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" name="Freeform 2362"/>
            <p:cNvSpPr>
              <a:spLocks/>
            </p:cNvSpPr>
            <p:nvPr/>
          </p:nvSpPr>
          <p:spPr bwMode="auto">
            <a:xfrm>
              <a:off x="3754438" y="2239963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7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7 w 8"/>
                <a:gd name="T11" fmla="*/ 10 h 10"/>
                <a:gd name="T12" fmla="*/ 4 w 8"/>
                <a:gd name="T13" fmla="*/ 10 h 10"/>
                <a:gd name="T14" fmla="*/ 2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2 w 8"/>
                <a:gd name="T23" fmla="*/ 2 h 10"/>
                <a:gd name="T24" fmla="*/ 4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2363"/>
            <p:cNvSpPr>
              <a:spLocks/>
            </p:cNvSpPr>
            <p:nvPr/>
          </p:nvSpPr>
          <p:spPr bwMode="auto">
            <a:xfrm>
              <a:off x="3903663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2364"/>
            <p:cNvSpPr>
              <a:spLocks/>
            </p:cNvSpPr>
            <p:nvPr/>
          </p:nvSpPr>
          <p:spPr bwMode="auto">
            <a:xfrm>
              <a:off x="4052888" y="2239963"/>
              <a:ext cx="14287" cy="15875"/>
            </a:xfrm>
            <a:custGeom>
              <a:avLst/>
              <a:gdLst>
                <a:gd name="T0" fmla="*/ 4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4 w 9"/>
                <a:gd name="T13" fmla="*/ 10 h 10"/>
                <a:gd name="T14" fmla="*/ 1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1 w 9"/>
                <a:gd name="T23" fmla="*/ 2 h 10"/>
                <a:gd name="T24" fmla="*/ 4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" name="Freeform 2365"/>
            <p:cNvSpPr>
              <a:spLocks/>
            </p:cNvSpPr>
            <p:nvPr/>
          </p:nvSpPr>
          <p:spPr bwMode="auto">
            <a:xfrm>
              <a:off x="42005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" name="Freeform 2366"/>
            <p:cNvSpPr>
              <a:spLocks/>
            </p:cNvSpPr>
            <p:nvPr/>
          </p:nvSpPr>
          <p:spPr bwMode="auto">
            <a:xfrm>
              <a:off x="434975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6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6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1 w 10"/>
                <a:gd name="T17" fmla="*/ 8 h 10"/>
                <a:gd name="T18" fmla="*/ 0 w 10"/>
                <a:gd name="T19" fmla="*/ 5 h 10"/>
                <a:gd name="T20" fmla="*/ 1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2367"/>
            <p:cNvSpPr>
              <a:spLocks noChangeShapeType="1"/>
            </p:cNvSpPr>
            <p:nvPr/>
          </p:nvSpPr>
          <p:spPr bwMode="auto">
            <a:xfrm>
              <a:off x="4233863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Line 2368"/>
            <p:cNvSpPr>
              <a:spLocks noChangeShapeType="1"/>
            </p:cNvSpPr>
            <p:nvPr/>
          </p:nvSpPr>
          <p:spPr bwMode="auto">
            <a:xfrm flipV="1">
              <a:off x="4233863" y="23193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2369"/>
            <p:cNvSpPr>
              <a:spLocks noChangeShapeType="1"/>
            </p:cNvSpPr>
            <p:nvPr/>
          </p:nvSpPr>
          <p:spPr bwMode="auto">
            <a:xfrm>
              <a:off x="4241800" y="231933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2370"/>
            <p:cNvSpPr>
              <a:spLocks noChangeShapeType="1"/>
            </p:cNvSpPr>
            <p:nvPr/>
          </p:nvSpPr>
          <p:spPr bwMode="auto">
            <a:xfrm flipV="1">
              <a:off x="4249738" y="23177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2371"/>
            <p:cNvSpPr>
              <a:spLocks noChangeShapeType="1"/>
            </p:cNvSpPr>
            <p:nvPr/>
          </p:nvSpPr>
          <p:spPr bwMode="auto">
            <a:xfrm flipV="1">
              <a:off x="4254500" y="23145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" name="Line 2372"/>
            <p:cNvSpPr>
              <a:spLocks noChangeShapeType="1"/>
            </p:cNvSpPr>
            <p:nvPr/>
          </p:nvSpPr>
          <p:spPr bwMode="auto">
            <a:xfrm flipV="1">
              <a:off x="4259263" y="23114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" name="Line 2373"/>
            <p:cNvSpPr>
              <a:spLocks noChangeShapeType="1"/>
            </p:cNvSpPr>
            <p:nvPr/>
          </p:nvSpPr>
          <p:spPr bwMode="auto">
            <a:xfrm flipV="1">
              <a:off x="4267200" y="23098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" name="Line 2374"/>
            <p:cNvSpPr>
              <a:spLocks noChangeShapeType="1"/>
            </p:cNvSpPr>
            <p:nvPr/>
          </p:nvSpPr>
          <p:spPr bwMode="auto">
            <a:xfrm flipV="1">
              <a:off x="4271963" y="23066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" name="Line 2375"/>
            <p:cNvSpPr>
              <a:spLocks noChangeShapeType="1"/>
            </p:cNvSpPr>
            <p:nvPr/>
          </p:nvSpPr>
          <p:spPr bwMode="auto">
            <a:xfrm flipV="1">
              <a:off x="4279900" y="230505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" name="Line 2376"/>
            <p:cNvSpPr>
              <a:spLocks noChangeShapeType="1"/>
            </p:cNvSpPr>
            <p:nvPr/>
          </p:nvSpPr>
          <p:spPr bwMode="auto">
            <a:xfrm flipV="1">
              <a:off x="428625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" name="Line 2377"/>
            <p:cNvSpPr>
              <a:spLocks noChangeShapeType="1"/>
            </p:cNvSpPr>
            <p:nvPr/>
          </p:nvSpPr>
          <p:spPr bwMode="auto">
            <a:xfrm flipV="1">
              <a:off x="4292600" y="22987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" name="Line 2378"/>
            <p:cNvSpPr>
              <a:spLocks noChangeShapeType="1"/>
            </p:cNvSpPr>
            <p:nvPr/>
          </p:nvSpPr>
          <p:spPr bwMode="auto">
            <a:xfrm flipV="1">
              <a:off x="4298950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" name="Line 2379"/>
            <p:cNvSpPr>
              <a:spLocks noChangeShapeType="1"/>
            </p:cNvSpPr>
            <p:nvPr/>
          </p:nvSpPr>
          <p:spPr bwMode="auto">
            <a:xfrm flipV="1">
              <a:off x="4303713" y="2292350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" name="Line 2380"/>
            <p:cNvSpPr>
              <a:spLocks noChangeShapeType="1"/>
            </p:cNvSpPr>
            <p:nvPr/>
          </p:nvSpPr>
          <p:spPr bwMode="auto">
            <a:xfrm flipV="1">
              <a:off x="4311650" y="22891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" name="Line 2381"/>
            <p:cNvSpPr>
              <a:spLocks noChangeShapeType="1"/>
            </p:cNvSpPr>
            <p:nvPr/>
          </p:nvSpPr>
          <p:spPr bwMode="auto">
            <a:xfrm flipV="1">
              <a:off x="4316413" y="22860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4" name="Line 2382"/>
            <p:cNvSpPr>
              <a:spLocks noChangeShapeType="1"/>
            </p:cNvSpPr>
            <p:nvPr/>
          </p:nvSpPr>
          <p:spPr bwMode="auto">
            <a:xfrm flipV="1">
              <a:off x="4321175" y="2281238"/>
              <a:ext cx="793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Line 2383"/>
            <p:cNvSpPr>
              <a:spLocks noChangeShapeType="1"/>
            </p:cNvSpPr>
            <p:nvPr/>
          </p:nvSpPr>
          <p:spPr bwMode="auto">
            <a:xfrm flipV="1">
              <a:off x="4329113" y="22780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Line 2384"/>
            <p:cNvSpPr>
              <a:spLocks noChangeShapeType="1"/>
            </p:cNvSpPr>
            <p:nvPr/>
          </p:nvSpPr>
          <p:spPr bwMode="auto">
            <a:xfrm flipV="1">
              <a:off x="4333875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Line 2385"/>
            <p:cNvSpPr>
              <a:spLocks noChangeShapeType="1"/>
            </p:cNvSpPr>
            <p:nvPr/>
          </p:nvSpPr>
          <p:spPr bwMode="auto">
            <a:xfrm flipV="1">
              <a:off x="4338638" y="22717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" name="Line 2386"/>
            <p:cNvSpPr>
              <a:spLocks noChangeShapeType="1"/>
            </p:cNvSpPr>
            <p:nvPr/>
          </p:nvSpPr>
          <p:spPr bwMode="auto">
            <a:xfrm flipV="1">
              <a:off x="434498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9" name="Line 2387"/>
            <p:cNvSpPr>
              <a:spLocks noChangeShapeType="1"/>
            </p:cNvSpPr>
            <p:nvPr/>
          </p:nvSpPr>
          <p:spPr bwMode="auto">
            <a:xfrm flipV="1">
              <a:off x="4349750" y="2263775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0" name="Line 2388"/>
            <p:cNvSpPr>
              <a:spLocks noChangeShapeType="1"/>
            </p:cNvSpPr>
            <p:nvPr/>
          </p:nvSpPr>
          <p:spPr bwMode="auto">
            <a:xfrm flipV="1">
              <a:off x="435768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Line 2389"/>
            <p:cNvSpPr>
              <a:spLocks noChangeShapeType="1"/>
            </p:cNvSpPr>
            <p:nvPr/>
          </p:nvSpPr>
          <p:spPr bwMode="auto">
            <a:xfrm flipV="1">
              <a:off x="4362450" y="22558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Line 2390"/>
            <p:cNvSpPr>
              <a:spLocks noChangeShapeType="1"/>
            </p:cNvSpPr>
            <p:nvPr/>
          </p:nvSpPr>
          <p:spPr bwMode="auto">
            <a:xfrm flipV="1">
              <a:off x="4367213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Line 2391"/>
            <p:cNvSpPr>
              <a:spLocks noChangeShapeType="1"/>
            </p:cNvSpPr>
            <p:nvPr/>
          </p:nvSpPr>
          <p:spPr bwMode="auto">
            <a:xfrm flipV="1">
              <a:off x="4371975" y="22479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Line 2392"/>
            <p:cNvSpPr>
              <a:spLocks noChangeShapeType="1"/>
            </p:cNvSpPr>
            <p:nvPr/>
          </p:nvSpPr>
          <p:spPr bwMode="auto">
            <a:xfrm flipV="1">
              <a:off x="4378325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Line 2393"/>
            <p:cNvSpPr>
              <a:spLocks noChangeShapeType="1"/>
            </p:cNvSpPr>
            <p:nvPr/>
          </p:nvSpPr>
          <p:spPr bwMode="auto">
            <a:xfrm flipV="1">
              <a:off x="4383088" y="22383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Line 2394"/>
            <p:cNvSpPr>
              <a:spLocks noChangeShapeType="1"/>
            </p:cNvSpPr>
            <p:nvPr/>
          </p:nvSpPr>
          <p:spPr bwMode="auto">
            <a:xfrm flipV="1">
              <a:off x="4387850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7" name="Line 2395"/>
            <p:cNvSpPr>
              <a:spLocks noChangeShapeType="1"/>
            </p:cNvSpPr>
            <p:nvPr/>
          </p:nvSpPr>
          <p:spPr bwMode="auto">
            <a:xfrm flipV="1">
              <a:off x="4392613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8" name="Line 2396"/>
            <p:cNvSpPr>
              <a:spLocks noChangeShapeType="1"/>
            </p:cNvSpPr>
            <p:nvPr/>
          </p:nvSpPr>
          <p:spPr bwMode="auto">
            <a:xfrm flipV="1">
              <a:off x="4398963" y="22256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9" name="Line 2397"/>
            <p:cNvSpPr>
              <a:spLocks noChangeShapeType="1"/>
            </p:cNvSpPr>
            <p:nvPr/>
          </p:nvSpPr>
          <p:spPr bwMode="auto">
            <a:xfrm flipV="1">
              <a:off x="4403725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0" name="Line 2398"/>
            <p:cNvSpPr>
              <a:spLocks noChangeShapeType="1"/>
            </p:cNvSpPr>
            <p:nvPr/>
          </p:nvSpPr>
          <p:spPr bwMode="auto">
            <a:xfrm flipV="1">
              <a:off x="4408488" y="22145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1" name="Line 2399"/>
            <p:cNvSpPr>
              <a:spLocks noChangeShapeType="1"/>
            </p:cNvSpPr>
            <p:nvPr/>
          </p:nvSpPr>
          <p:spPr bwMode="auto">
            <a:xfrm flipV="1">
              <a:off x="44116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2" name="Line 2400"/>
            <p:cNvSpPr>
              <a:spLocks noChangeShapeType="1"/>
            </p:cNvSpPr>
            <p:nvPr/>
          </p:nvSpPr>
          <p:spPr bwMode="auto">
            <a:xfrm flipV="1">
              <a:off x="4416425" y="22050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Line 2401"/>
            <p:cNvSpPr>
              <a:spLocks noChangeShapeType="1"/>
            </p:cNvSpPr>
            <p:nvPr/>
          </p:nvSpPr>
          <p:spPr bwMode="auto">
            <a:xfrm flipV="1">
              <a:off x="4421188" y="2198688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4" name="Line 2402"/>
            <p:cNvSpPr>
              <a:spLocks noChangeShapeType="1"/>
            </p:cNvSpPr>
            <p:nvPr/>
          </p:nvSpPr>
          <p:spPr bwMode="auto">
            <a:xfrm flipV="1">
              <a:off x="44243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5" name="Line 2403"/>
            <p:cNvSpPr>
              <a:spLocks noChangeShapeType="1"/>
            </p:cNvSpPr>
            <p:nvPr/>
          </p:nvSpPr>
          <p:spPr bwMode="auto">
            <a:xfrm flipV="1">
              <a:off x="4429125" y="21891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6" name="Line 2404"/>
            <p:cNvSpPr>
              <a:spLocks noChangeShapeType="1"/>
            </p:cNvSpPr>
            <p:nvPr/>
          </p:nvSpPr>
          <p:spPr bwMode="auto">
            <a:xfrm flipH="1" flipV="1">
              <a:off x="4429125" y="17049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" name="Line 2405"/>
            <p:cNvSpPr>
              <a:spLocks noChangeShapeType="1"/>
            </p:cNvSpPr>
            <p:nvPr/>
          </p:nvSpPr>
          <p:spPr bwMode="auto">
            <a:xfrm flipH="1" flipV="1">
              <a:off x="44243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8" name="Line 2406"/>
            <p:cNvSpPr>
              <a:spLocks noChangeShapeType="1"/>
            </p:cNvSpPr>
            <p:nvPr/>
          </p:nvSpPr>
          <p:spPr bwMode="auto">
            <a:xfrm flipH="1" flipV="1">
              <a:off x="4421188" y="16938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9" name="Line 2407"/>
            <p:cNvSpPr>
              <a:spLocks noChangeShapeType="1"/>
            </p:cNvSpPr>
            <p:nvPr/>
          </p:nvSpPr>
          <p:spPr bwMode="auto">
            <a:xfrm flipH="1" flipV="1">
              <a:off x="4416425" y="16891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0" name="Line 2408"/>
            <p:cNvSpPr>
              <a:spLocks noChangeShapeType="1"/>
            </p:cNvSpPr>
            <p:nvPr/>
          </p:nvSpPr>
          <p:spPr bwMode="auto">
            <a:xfrm flipH="1" flipV="1">
              <a:off x="44116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1" name="Line 2409"/>
            <p:cNvSpPr>
              <a:spLocks noChangeShapeType="1"/>
            </p:cNvSpPr>
            <p:nvPr/>
          </p:nvSpPr>
          <p:spPr bwMode="auto">
            <a:xfrm flipH="1" flipV="1">
              <a:off x="4408488" y="1681163"/>
              <a:ext cx="3175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2" name="Line 2410"/>
            <p:cNvSpPr>
              <a:spLocks noChangeShapeType="1"/>
            </p:cNvSpPr>
            <p:nvPr/>
          </p:nvSpPr>
          <p:spPr bwMode="auto">
            <a:xfrm flipH="1" flipV="1">
              <a:off x="4403725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3" name="Line 2411"/>
            <p:cNvSpPr>
              <a:spLocks noChangeShapeType="1"/>
            </p:cNvSpPr>
            <p:nvPr/>
          </p:nvSpPr>
          <p:spPr bwMode="auto">
            <a:xfrm flipH="1" flipV="1">
              <a:off x="4398963" y="16716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4" name="Line 2412"/>
            <p:cNvSpPr>
              <a:spLocks noChangeShapeType="1"/>
            </p:cNvSpPr>
            <p:nvPr/>
          </p:nvSpPr>
          <p:spPr bwMode="auto">
            <a:xfrm flipH="1" flipV="1">
              <a:off x="4392613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5" name="Line 2413"/>
            <p:cNvSpPr>
              <a:spLocks noChangeShapeType="1"/>
            </p:cNvSpPr>
            <p:nvPr/>
          </p:nvSpPr>
          <p:spPr bwMode="auto">
            <a:xfrm flipH="1" flipV="1">
              <a:off x="4387850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6" name="Line 2414"/>
            <p:cNvSpPr>
              <a:spLocks noChangeShapeType="1"/>
            </p:cNvSpPr>
            <p:nvPr/>
          </p:nvSpPr>
          <p:spPr bwMode="auto">
            <a:xfrm flipH="1" flipV="1">
              <a:off x="4383088" y="16557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7" name="Line 2415"/>
            <p:cNvSpPr>
              <a:spLocks noChangeShapeType="1"/>
            </p:cNvSpPr>
            <p:nvPr/>
          </p:nvSpPr>
          <p:spPr bwMode="auto">
            <a:xfrm flipH="1" flipV="1">
              <a:off x="4378325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" name="Line 2416"/>
            <p:cNvSpPr>
              <a:spLocks noChangeShapeType="1"/>
            </p:cNvSpPr>
            <p:nvPr/>
          </p:nvSpPr>
          <p:spPr bwMode="auto">
            <a:xfrm flipH="1" flipV="1">
              <a:off x="4371975" y="1647825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" name="Line 2417"/>
            <p:cNvSpPr>
              <a:spLocks noChangeShapeType="1"/>
            </p:cNvSpPr>
            <p:nvPr/>
          </p:nvSpPr>
          <p:spPr bwMode="auto">
            <a:xfrm flipH="1" flipV="1">
              <a:off x="4367213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" name="Line 2419"/>
            <p:cNvSpPr>
              <a:spLocks noChangeShapeType="1"/>
            </p:cNvSpPr>
            <p:nvPr/>
          </p:nvSpPr>
          <p:spPr bwMode="auto">
            <a:xfrm flipH="1" flipV="1">
              <a:off x="4362450" y="1641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2" name="Line 2420"/>
            <p:cNvSpPr>
              <a:spLocks noChangeShapeType="1"/>
            </p:cNvSpPr>
            <p:nvPr/>
          </p:nvSpPr>
          <p:spPr bwMode="auto">
            <a:xfrm flipH="1" flipV="1">
              <a:off x="435768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3" name="Line 2421"/>
            <p:cNvSpPr>
              <a:spLocks noChangeShapeType="1"/>
            </p:cNvSpPr>
            <p:nvPr/>
          </p:nvSpPr>
          <p:spPr bwMode="auto">
            <a:xfrm flipH="1" flipV="1">
              <a:off x="4349750" y="1633538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" name="Line 2422"/>
            <p:cNvSpPr>
              <a:spLocks noChangeShapeType="1"/>
            </p:cNvSpPr>
            <p:nvPr/>
          </p:nvSpPr>
          <p:spPr bwMode="auto">
            <a:xfrm flipH="1" flipV="1">
              <a:off x="434498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5" name="Line 2423"/>
            <p:cNvSpPr>
              <a:spLocks noChangeShapeType="1"/>
            </p:cNvSpPr>
            <p:nvPr/>
          </p:nvSpPr>
          <p:spPr bwMode="auto">
            <a:xfrm flipH="1" flipV="1">
              <a:off x="4338638" y="1625600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6" name="Line 2424"/>
            <p:cNvSpPr>
              <a:spLocks noChangeShapeType="1"/>
            </p:cNvSpPr>
            <p:nvPr/>
          </p:nvSpPr>
          <p:spPr bwMode="auto">
            <a:xfrm flipH="1" flipV="1">
              <a:off x="4333875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7" name="Line 2425"/>
            <p:cNvSpPr>
              <a:spLocks noChangeShapeType="1"/>
            </p:cNvSpPr>
            <p:nvPr/>
          </p:nvSpPr>
          <p:spPr bwMode="auto">
            <a:xfrm flipH="1" flipV="1">
              <a:off x="4329113" y="16176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" name="Line 2426"/>
            <p:cNvSpPr>
              <a:spLocks noChangeShapeType="1"/>
            </p:cNvSpPr>
            <p:nvPr/>
          </p:nvSpPr>
          <p:spPr bwMode="auto">
            <a:xfrm flipH="1" flipV="1">
              <a:off x="4321175" y="1612900"/>
              <a:ext cx="793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9" name="Line 2427"/>
            <p:cNvSpPr>
              <a:spLocks noChangeShapeType="1"/>
            </p:cNvSpPr>
            <p:nvPr/>
          </p:nvSpPr>
          <p:spPr bwMode="auto">
            <a:xfrm flipH="1" flipV="1">
              <a:off x="4316413" y="16097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0" name="Line 2428"/>
            <p:cNvSpPr>
              <a:spLocks noChangeShapeType="1"/>
            </p:cNvSpPr>
            <p:nvPr/>
          </p:nvSpPr>
          <p:spPr bwMode="auto">
            <a:xfrm flipH="1" flipV="1">
              <a:off x="4311650" y="16081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1" name="Line 2429"/>
            <p:cNvSpPr>
              <a:spLocks noChangeShapeType="1"/>
            </p:cNvSpPr>
            <p:nvPr/>
          </p:nvSpPr>
          <p:spPr bwMode="auto">
            <a:xfrm flipH="1" flipV="1">
              <a:off x="4303713" y="16049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2" name="Line 2430"/>
            <p:cNvSpPr>
              <a:spLocks noChangeShapeType="1"/>
            </p:cNvSpPr>
            <p:nvPr/>
          </p:nvSpPr>
          <p:spPr bwMode="auto">
            <a:xfrm flipH="1" flipV="1">
              <a:off x="4298950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3" name="Line 2431"/>
            <p:cNvSpPr>
              <a:spLocks noChangeShapeType="1"/>
            </p:cNvSpPr>
            <p:nvPr/>
          </p:nvSpPr>
          <p:spPr bwMode="auto">
            <a:xfrm flipH="1" flipV="1">
              <a:off x="4292600" y="15970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4" name="Line 2432"/>
            <p:cNvSpPr>
              <a:spLocks noChangeShapeType="1"/>
            </p:cNvSpPr>
            <p:nvPr/>
          </p:nvSpPr>
          <p:spPr bwMode="auto">
            <a:xfrm flipH="1" flipV="1">
              <a:off x="428625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5" name="Line 2433"/>
            <p:cNvSpPr>
              <a:spLocks noChangeShapeType="1"/>
            </p:cNvSpPr>
            <p:nvPr/>
          </p:nvSpPr>
          <p:spPr bwMode="auto">
            <a:xfrm flipH="1" flipV="1">
              <a:off x="4279900" y="15922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6" name="Line 2434"/>
            <p:cNvSpPr>
              <a:spLocks noChangeShapeType="1"/>
            </p:cNvSpPr>
            <p:nvPr/>
          </p:nvSpPr>
          <p:spPr bwMode="auto">
            <a:xfrm flipH="1" flipV="1">
              <a:off x="4271963" y="15890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7" name="Line 2435"/>
            <p:cNvSpPr>
              <a:spLocks noChangeShapeType="1"/>
            </p:cNvSpPr>
            <p:nvPr/>
          </p:nvSpPr>
          <p:spPr bwMode="auto">
            <a:xfrm flipH="1" flipV="1">
              <a:off x="4267200" y="15875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8" name="Line 2436"/>
            <p:cNvSpPr>
              <a:spLocks noChangeShapeType="1"/>
            </p:cNvSpPr>
            <p:nvPr/>
          </p:nvSpPr>
          <p:spPr bwMode="auto">
            <a:xfrm flipH="1" flipV="1">
              <a:off x="4259263" y="15843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9" name="Line 2437"/>
            <p:cNvSpPr>
              <a:spLocks noChangeShapeType="1"/>
            </p:cNvSpPr>
            <p:nvPr/>
          </p:nvSpPr>
          <p:spPr bwMode="auto">
            <a:xfrm flipH="1" flipV="1">
              <a:off x="4254500" y="15811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" name="Line 2438"/>
            <p:cNvSpPr>
              <a:spLocks noChangeShapeType="1"/>
            </p:cNvSpPr>
            <p:nvPr/>
          </p:nvSpPr>
          <p:spPr bwMode="auto">
            <a:xfrm flipH="1">
              <a:off x="4249738" y="158115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1" name="Line 2439"/>
            <p:cNvSpPr>
              <a:spLocks noChangeShapeType="1"/>
            </p:cNvSpPr>
            <p:nvPr/>
          </p:nvSpPr>
          <p:spPr bwMode="auto">
            <a:xfrm flipH="1" flipV="1">
              <a:off x="4241800" y="157956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2" name="Line 2440"/>
            <p:cNvSpPr>
              <a:spLocks noChangeShapeType="1"/>
            </p:cNvSpPr>
            <p:nvPr/>
          </p:nvSpPr>
          <p:spPr bwMode="auto">
            <a:xfrm flipH="1" flipV="1">
              <a:off x="4233863" y="15763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3" name="Line 2441"/>
            <p:cNvSpPr>
              <a:spLocks noChangeShapeType="1"/>
            </p:cNvSpPr>
            <p:nvPr/>
          </p:nvSpPr>
          <p:spPr bwMode="auto">
            <a:xfrm flipH="1" flipV="1">
              <a:off x="4225925" y="15748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4" name="Line 2442"/>
            <p:cNvSpPr>
              <a:spLocks noChangeShapeType="1"/>
            </p:cNvSpPr>
            <p:nvPr/>
          </p:nvSpPr>
          <p:spPr bwMode="auto">
            <a:xfrm flipH="1">
              <a:off x="4221163" y="157480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5" name="Line 2443"/>
            <p:cNvSpPr>
              <a:spLocks noChangeShapeType="1"/>
            </p:cNvSpPr>
            <p:nvPr/>
          </p:nvSpPr>
          <p:spPr bwMode="auto">
            <a:xfrm flipH="1" flipV="1">
              <a:off x="4216400" y="15716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6" name="Line 2444"/>
            <p:cNvSpPr>
              <a:spLocks noChangeShapeType="1"/>
            </p:cNvSpPr>
            <p:nvPr/>
          </p:nvSpPr>
          <p:spPr bwMode="auto">
            <a:xfrm flipH="1" flipV="1">
              <a:off x="4208463" y="15684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7" name="Line 2445"/>
            <p:cNvSpPr>
              <a:spLocks noChangeShapeType="1"/>
            </p:cNvSpPr>
            <p:nvPr/>
          </p:nvSpPr>
          <p:spPr bwMode="auto">
            <a:xfrm flipH="1">
              <a:off x="4203700" y="15684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8" name="Line 2446"/>
            <p:cNvSpPr>
              <a:spLocks noChangeShapeType="1"/>
            </p:cNvSpPr>
            <p:nvPr/>
          </p:nvSpPr>
          <p:spPr bwMode="auto">
            <a:xfrm flipH="1" flipV="1">
              <a:off x="4195763" y="15668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9" name="Line 2447"/>
            <p:cNvSpPr>
              <a:spLocks noChangeShapeType="1"/>
            </p:cNvSpPr>
            <p:nvPr/>
          </p:nvSpPr>
          <p:spPr bwMode="auto">
            <a:xfrm flipH="1">
              <a:off x="4187825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0" name="Line 2448"/>
            <p:cNvSpPr>
              <a:spLocks noChangeShapeType="1"/>
            </p:cNvSpPr>
            <p:nvPr/>
          </p:nvSpPr>
          <p:spPr bwMode="auto">
            <a:xfrm flipH="1">
              <a:off x="4183063" y="1566863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1" name="Line 2449"/>
            <p:cNvSpPr>
              <a:spLocks noChangeShapeType="1"/>
            </p:cNvSpPr>
            <p:nvPr/>
          </p:nvSpPr>
          <p:spPr bwMode="auto">
            <a:xfrm flipH="1" flipV="1">
              <a:off x="4175125" y="15636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2" name="Line 2450"/>
            <p:cNvSpPr>
              <a:spLocks noChangeShapeType="1"/>
            </p:cNvSpPr>
            <p:nvPr/>
          </p:nvSpPr>
          <p:spPr bwMode="auto">
            <a:xfrm flipH="1">
              <a:off x="41671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3" name="Line 2451"/>
            <p:cNvSpPr>
              <a:spLocks noChangeShapeType="1"/>
            </p:cNvSpPr>
            <p:nvPr/>
          </p:nvSpPr>
          <p:spPr bwMode="auto">
            <a:xfrm flipH="1">
              <a:off x="41624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4" name="Line 2452"/>
            <p:cNvSpPr>
              <a:spLocks noChangeShapeType="1"/>
            </p:cNvSpPr>
            <p:nvPr/>
          </p:nvSpPr>
          <p:spPr bwMode="auto">
            <a:xfrm flipH="1">
              <a:off x="41544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5" name="Line 2453"/>
            <p:cNvSpPr>
              <a:spLocks noChangeShapeType="1"/>
            </p:cNvSpPr>
            <p:nvPr/>
          </p:nvSpPr>
          <p:spPr bwMode="auto">
            <a:xfrm flipH="1" flipV="1">
              <a:off x="4146550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6" name="Line 2454"/>
            <p:cNvSpPr>
              <a:spLocks noChangeShapeType="1"/>
            </p:cNvSpPr>
            <p:nvPr/>
          </p:nvSpPr>
          <p:spPr bwMode="auto">
            <a:xfrm flipH="1">
              <a:off x="4108450" y="1562100"/>
              <a:ext cx="3810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7" name="Line 2455"/>
            <p:cNvSpPr>
              <a:spLocks noChangeShapeType="1"/>
            </p:cNvSpPr>
            <p:nvPr/>
          </p:nvSpPr>
          <p:spPr bwMode="auto">
            <a:xfrm flipH="1">
              <a:off x="4100513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8" name="Line 2456"/>
            <p:cNvSpPr>
              <a:spLocks noChangeShapeType="1"/>
            </p:cNvSpPr>
            <p:nvPr/>
          </p:nvSpPr>
          <p:spPr bwMode="auto">
            <a:xfrm flipH="1">
              <a:off x="40925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9" name="Line 2457"/>
            <p:cNvSpPr>
              <a:spLocks noChangeShapeType="1"/>
            </p:cNvSpPr>
            <p:nvPr/>
          </p:nvSpPr>
          <p:spPr bwMode="auto">
            <a:xfrm flipH="1">
              <a:off x="40878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" name="Line 2458"/>
            <p:cNvSpPr>
              <a:spLocks noChangeShapeType="1"/>
            </p:cNvSpPr>
            <p:nvPr/>
          </p:nvSpPr>
          <p:spPr bwMode="auto">
            <a:xfrm flipH="1">
              <a:off x="40798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" name="Line 2459"/>
            <p:cNvSpPr>
              <a:spLocks noChangeShapeType="1"/>
            </p:cNvSpPr>
            <p:nvPr/>
          </p:nvSpPr>
          <p:spPr bwMode="auto">
            <a:xfrm flipH="1">
              <a:off x="4073525" y="156368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" name="Line 2460"/>
            <p:cNvSpPr>
              <a:spLocks noChangeShapeType="1"/>
            </p:cNvSpPr>
            <p:nvPr/>
          </p:nvSpPr>
          <p:spPr bwMode="auto">
            <a:xfrm flipH="1">
              <a:off x="4067175" y="1566863"/>
              <a:ext cx="635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" name="Line 2461"/>
            <p:cNvSpPr>
              <a:spLocks noChangeShapeType="1"/>
            </p:cNvSpPr>
            <p:nvPr/>
          </p:nvSpPr>
          <p:spPr bwMode="auto">
            <a:xfrm flipH="1">
              <a:off x="40592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" name="Line 2462"/>
            <p:cNvSpPr>
              <a:spLocks noChangeShapeType="1"/>
            </p:cNvSpPr>
            <p:nvPr/>
          </p:nvSpPr>
          <p:spPr bwMode="auto">
            <a:xfrm flipH="1">
              <a:off x="4054475" y="156686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" name="Line 2463"/>
            <p:cNvSpPr>
              <a:spLocks noChangeShapeType="1"/>
            </p:cNvSpPr>
            <p:nvPr/>
          </p:nvSpPr>
          <p:spPr bwMode="auto">
            <a:xfrm flipH="1">
              <a:off x="4046538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" name="Line 2464"/>
            <p:cNvSpPr>
              <a:spLocks noChangeShapeType="1"/>
            </p:cNvSpPr>
            <p:nvPr/>
          </p:nvSpPr>
          <p:spPr bwMode="auto">
            <a:xfrm flipH="1">
              <a:off x="4041775" y="15684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" name="Line 2465"/>
            <p:cNvSpPr>
              <a:spLocks noChangeShapeType="1"/>
            </p:cNvSpPr>
            <p:nvPr/>
          </p:nvSpPr>
          <p:spPr bwMode="auto">
            <a:xfrm flipH="1">
              <a:off x="4033838" y="15716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" name="Line 2466"/>
            <p:cNvSpPr>
              <a:spLocks noChangeShapeType="1"/>
            </p:cNvSpPr>
            <p:nvPr/>
          </p:nvSpPr>
          <p:spPr bwMode="auto">
            <a:xfrm flipH="1">
              <a:off x="4029075" y="157480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" name="Line 2467"/>
            <p:cNvSpPr>
              <a:spLocks noChangeShapeType="1"/>
            </p:cNvSpPr>
            <p:nvPr/>
          </p:nvSpPr>
          <p:spPr bwMode="auto">
            <a:xfrm flipH="1">
              <a:off x="4021138" y="15748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" name="Line 2468"/>
            <p:cNvSpPr>
              <a:spLocks noChangeShapeType="1"/>
            </p:cNvSpPr>
            <p:nvPr/>
          </p:nvSpPr>
          <p:spPr bwMode="auto">
            <a:xfrm flipH="1">
              <a:off x="4013200" y="15763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" name="Line 2469"/>
            <p:cNvSpPr>
              <a:spLocks noChangeShapeType="1"/>
            </p:cNvSpPr>
            <p:nvPr/>
          </p:nvSpPr>
          <p:spPr bwMode="auto">
            <a:xfrm flipH="1">
              <a:off x="4008438" y="157956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" name="Line 2470"/>
            <p:cNvSpPr>
              <a:spLocks noChangeShapeType="1"/>
            </p:cNvSpPr>
            <p:nvPr/>
          </p:nvSpPr>
          <p:spPr bwMode="auto">
            <a:xfrm flipH="1">
              <a:off x="4000500" y="1581150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" name="Line 2471"/>
            <p:cNvSpPr>
              <a:spLocks noChangeShapeType="1"/>
            </p:cNvSpPr>
            <p:nvPr/>
          </p:nvSpPr>
          <p:spPr bwMode="auto">
            <a:xfrm flipH="1">
              <a:off x="3995738" y="158115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" name="Line 2472"/>
            <p:cNvSpPr>
              <a:spLocks noChangeShapeType="1"/>
            </p:cNvSpPr>
            <p:nvPr/>
          </p:nvSpPr>
          <p:spPr bwMode="auto">
            <a:xfrm flipH="1">
              <a:off x="3987800" y="15843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" name="Line 2473"/>
            <p:cNvSpPr>
              <a:spLocks noChangeShapeType="1"/>
            </p:cNvSpPr>
            <p:nvPr/>
          </p:nvSpPr>
          <p:spPr bwMode="auto">
            <a:xfrm flipH="1">
              <a:off x="3983038" y="158750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" name="Line 2474"/>
            <p:cNvSpPr>
              <a:spLocks noChangeShapeType="1"/>
            </p:cNvSpPr>
            <p:nvPr/>
          </p:nvSpPr>
          <p:spPr bwMode="auto">
            <a:xfrm flipH="1">
              <a:off x="3975100" y="15890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7" name="Line 2475"/>
            <p:cNvSpPr>
              <a:spLocks noChangeShapeType="1"/>
            </p:cNvSpPr>
            <p:nvPr/>
          </p:nvSpPr>
          <p:spPr bwMode="auto">
            <a:xfrm flipH="1">
              <a:off x="3970338" y="15922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8" name="Line 2476"/>
            <p:cNvSpPr>
              <a:spLocks noChangeShapeType="1"/>
            </p:cNvSpPr>
            <p:nvPr/>
          </p:nvSpPr>
          <p:spPr bwMode="auto">
            <a:xfrm flipH="1">
              <a:off x="3965575" y="1595438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9" name="Line 2477"/>
            <p:cNvSpPr>
              <a:spLocks noChangeShapeType="1"/>
            </p:cNvSpPr>
            <p:nvPr/>
          </p:nvSpPr>
          <p:spPr bwMode="auto">
            <a:xfrm flipH="1">
              <a:off x="3957638" y="1597025"/>
              <a:ext cx="793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0" name="Line 2478"/>
            <p:cNvSpPr>
              <a:spLocks noChangeShapeType="1"/>
            </p:cNvSpPr>
            <p:nvPr/>
          </p:nvSpPr>
          <p:spPr bwMode="auto">
            <a:xfrm flipH="1">
              <a:off x="3952875" y="16017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1" name="Line 2479"/>
            <p:cNvSpPr>
              <a:spLocks noChangeShapeType="1"/>
            </p:cNvSpPr>
            <p:nvPr/>
          </p:nvSpPr>
          <p:spPr bwMode="auto">
            <a:xfrm flipH="1">
              <a:off x="3946525" y="1604963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2" name="Line 2480"/>
            <p:cNvSpPr>
              <a:spLocks noChangeShapeType="1"/>
            </p:cNvSpPr>
            <p:nvPr/>
          </p:nvSpPr>
          <p:spPr bwMode="auto">
            <a:xfrm flipH="1">
              <a:off x="394017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2481"/>
            <p:cNvSpPr>
              <a:spLocks noChangeShapeType="1"/>
            </p:cNvSpPr>
            <p:nvPr/>
          </p:nvSpPr>
          <p:spPr bwMode="auto">
            <a:xfrm flipH="1">
              <a:off x="3933825" y="160972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2482"/>
            <p:cNvSpPr>
              <a:spLocks noChangeShapeType="1"/>
            </p:cNvSpPr>
            <p:nvPr/>
          </p:nvSpPr>
          <p:spPr bwMode="auto">
            <a:xfrm flipH="1">
              <a:off x="3929063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2483"/>
            <p:cNvSpPr>
              <a:spLocks noChangeShapeType="1"/>
            </p:cNvSpPr>
            <p:nvPr/>
          </p:nvSpPr>
          <p:spPr bwMode="auto">
            <a:xfrm flipH="1">
              <a:off x="3921125" y="16176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2484"/>
            <p:cNvSpPr>
              <a:spLocks noChangeShapeType="1"/>
            </p:cNvSpPr>
            <p:nvPr/>
          </p:nvSpPr>
          <p:spPr bwMode="auto">
            <a:xfrm flipH="1">
              <a:off x="3916363" y="16208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7" name="Line 2485"/>
            <p:cNvSpPr>
              <a:spLocks noChangeShapeType="1"/>
            </p:cNvSpPr>
            <p:nvPr/>
          </p:nvSpPr>
          <p:spPr bwMode="auto">
            <a:xfrm flipH="1">
              <a:off x="3911600" y="16256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8" name="Line 2486"/>
            <p:cNvSpPr>
              <a:spLocks noChangeShapeType="1"/>
            </p:cNvSpPr>
            <p:nvPr/>
          </p:nvSpPr>
          <p:spPr bwMode="auto">
            <a:xfrm flipH="1">
              <a:off x="3906838" y="16271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9" name="Line 2487"/>
            <p:cNvSpPr>
              <a:spLocks noChangeShapeType="1"/>
            </p:cNvSpPr>
            <p:nvPr/>
          </p:nvSpPr>
          <p:spPr bwMode="auto">
            <a:xfrm flipH="1">
              <a:off x="3900488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" name="Line 2488"/>
            <p:cNvSpPr>
              <a:spLocks noChangeShapeType="1"/>
            </p:cNvSpPr>
            <p:nvPr/>
          </p:nvSpPr>
          <p:spPr bwMode="auto">
            <a:xfrm flipH="1">
              <a:off x="3895725" y="16351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1" name="Line 2489"/>
            <p:cNvSpPr>
              <a:spLocks noChangeShapeType="1"/>
            </p:cNvSpPr>
            <p:nvPr/>
          </p:nvSpPr>
          <p:spPr bwMode="auto">
            <a:xfrm flipH="1">
              <a:off x="3887788" y="1641475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2" name="Line 2490"/>
            <p:cNvSpPr>
              <a:spLocks noChangeShapeType="1"/>
            </p:cNvSpPr>
            <p:nvPr/>
          </p:nvSpPr>
          <p:spPr bwMode="auto">
            <a:xfrm flipH="1">
              <a:off x="3883025" y="16430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3" name="Line 2491"/>
            <p:cNvSpPr>
              <a:spLocks noChangeShapeType="1"/>
            </p:cNvSpPr>
            <p:nvPr/>
          </p:nvSpPr>
          <p:spPr bwMode="auto">
            <a:xfrm flipH="1">
              <a:off x="3878263" y="16478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4" name="Line 2492"/>
            <p:cNvSpPr>
              <a:spLocks noChangeShapeType="1"/>
            </p:cNvSpPr>
            <p:nvPr/>
          </p:nvSpPr>
          <p:spPr bwMode="auto">
            <a:xfrm flipH="1">
              <a:off x="3873500" y="16541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5" name="Line 2493"/>
            <p:cNvSpPr>
              <a:spLocks noChangeShapeType="1"/>
            </p:cNvSpPr>
            <p:nvPr/>
          </p:nvSpPr>
          <p:spPr bwMode="auto">
            <a:xfrm flipH="1">
              <a:off x="3867150" y="16557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6" name="Line 2494"/>
            <p:cNvSpPr>
              <a:spLocks noChangeShapeType="1"/>
            </p:cNvSpPr>
            <p:nvPr/>
          </p:nvSpPr>
          <p:spPr bwMode="auto">
            <a:xfrm flipH="1">
              <a:off x="3862388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7" name="Line 2495"/>
            <p:cNvSpPr>
              <a:spLocks noChangeShapeType="1"/>
            </p:cNvSpPr>
            <p:nvPr/>
          </p:nvSpPr>
          <p:spPr bwMode="auto">
            <a:xfrm flipH="1">
              <a:off x="3857625" y="16668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8" name="Line 2496"/>
            <p:cNvSpPr>
              <a:spLocks noChangeShapeType="1"/>
            </p:cNvSpPr>
            <p:nvPr/>
          </p:nvSpPr>
          <p:spPr bwMode="auto">
            <a:xfrm flipH="1">
              <a:off x="3854450" y="1671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9" name="Line 2497"/>
            <p:cNvSpPr>
              <a:spLocks noChangeShapeType="1"/>
            </p:cNvSpPr>
            <p:nvPr/>
          </p:nvSpPr>
          <p:spPr bwMode="auto">
            <a:xfrm flipH="1">
              <a:off x="3849688" y="1676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0" name="Line 2498"/>
            <p:cNvSpPr>
              <a:spLocks noChangeShapeType="1"/>
            </p:cNvSpPr>
            <p:nvPr/>
          </p:nvSpPr>
          <p:spPr bwMode="auto">
            <a:xfrm flipH="1">
              <a:off x="3844925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1" name="Line 2499"/>
            <p:cNvSpPr>
              <a:spLocks noChangeShapeType="1"/>
            </p:cNvSpPr>
            <p:nvPr/>
          </p:nvSpPr>
          <p:spPr bwMode="auto">
            <a:xfrm flipH="1">
              <a:off x="3840163" y="16843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2" name="Line 2500"/>
            <p:cNvSpPr>
              <a:spLocks noChangeShapeType="1"/>
            </p:cNvSpPr>
            <p:nvPr/>
          </p:nvSpPr>
          <p:spPr bwMode="auto">
            <a:xfrm flipH="1">
              <a:off x="3833813" y="16891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3" name="Line 2501"/>
            <p:cNvSpPr>
              <a:spLocks noChangeShapeType="1"/>
            </p:cNvSpPr>
            <p:nvPr/>
          </p:nvSpPr>
          <p:spPr bwMode="auto">
            <a:xfrm flipH="1">
              <a:off x="3832225" y="1693863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4" name="Line 2502"/>
            <p:cNvSpPr>
              <a:spLocks noChangeShapeType="1"/>
            </p:cNvSpPr>
            <p:nvPr/>
          </p:nvSpPr>
          <p:spPr bwMode="auto">
            <a:xfrm flipH="1">
              <a:off x="3827463" y="17002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5" name="Line 2503"/>
            <p:cNvSpPr>
              <a:spLocks noChangeShapeType="1"/>
            </p:cNvSpPr>
            <p:nvPr/>
          </p:nvSpPr>
          <p:spPr bwMode="auto">
            <a:xfrm flipH="1">
              <a:off x="3821113" y="170497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6" name="Line 2504"/>
            <p:cNvSpPr>
              <a:spLocks noChangeShapeType="1"/>
            </p:cNvSpPr>
            <p:nvPr/>
          </p:nvSpPr>
          <p:spPr bwMode="auto">
            <a:xfrm flipH="1">
              <a:off x="3819525" y="1712913"/>
              <a:ext cx="158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7" name="Line 2505"/>
            <p:cNvSpPr>
              <a:spLocks noChangeShapeType="1"/>
            </p:cNvSpPr>
            <p:nvPr/>
          </p:nvSpPr>
          <p:spPr bwMode="auto">
            <a:xfrm flipH="1">
              <a:off x="3813175" y="1714500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8" name="Line 2506"/>
            <p:cNvSpPr>
              <a:spLocks noChangeShapeType="1"/>
            </p:cNvSpPr>
            <p:nvPr/>
          </p:nvSpPr>
          <p:spPr bwMode="auto">
            <a:xfrm flipH="1">
              <a:off x="3811588" y="17224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9" name="Line 2507"/>
            <p:cNvSpPr>
              <a:spLocks noChangeShapeType="1"/>
            </p:cNvSpPr>
            <p:nvPr/>
          </p:nvSpPr>
          <p:spPr bwMode="auto">
            <a:xfrm flipH="1">
              <a:off x="3806825" y="172720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2508"/>
            <p:cNvSpPr>
              <a:spLocks noChangeShapeType="1"/>
            </p:cNvSpPr>
            <p:nvPr/>
          </p:nvSpPr>
          <p:spPr bwMode="auto">
            <a:xfrm flipH="1">
              <a:off x="3803650" y="1733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Line 2509"/>
            <p:cNvSpPr>
              <a:spLocks noChangeShapeType="1"/>
            </p:cNvSpPr>
            <p:nvPr/>
          </p:nvSpPr>
          <p:spPr bwMode="auto">
            <a:xfrm flipH="1">
              <a:off x="3798888" y="17383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2510"/>
            <p:cNvSpPr>
              <a:spLocks noChangeShapeType="1"/>
            </p:cNvSpPr>
            <p:nvPr/>
          </p:nvSpPr>
          <p:spPr bwMode="auto">
            <a:xfrm flipH="1">
              <a:off x="3795713" y="1743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3" name="Line 2511"/>
            <p:cNvSpPr>
              <a:spLocks noChangeShapeType="1"/>
            </p:cNvSpPr>
            <p:nvPr/>
          </p:nvSpPr>
          <p:spPr bwMode="auto">
            <a:xfrm flipH="1">
              <a:off x="3794125" y="17510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4" name="Line 2512"/>
            <p:cNvSpPr>
              <a:spLocks noChangeShapeType="1"/>
            </p:cNvSpPr>
            <p:nvPr/>
          </p:nvSpPr>
          <p:spPr bwMode="auto">
            <a:xfrm flipH="1">
              <a:off x="3787775" y="1755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5" name="Line 2513"/>
            <p:cNvSpPr>
              <a:spLocks noChangeShapeType="1"/>
            </p:cNvSpPr>
            <p:nvPr/>
          </p:nvSpPr>
          <p:spPr bwMode="auto">
            <a:xfrm flipH="1">
              <a:off x="3786188" y="176053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6" name="Line 2514"/>
            <p:cNvSpPr>
              <a:spLocks noChangeShapeType="1"/>
            </p:cNvSpPr>
            <p:nvPr/>
          </p:nvSpPr>
          <p:spPr bwMode="auto">
            <a:xfrm flipH="1">
              <a:off x="3783013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7" name="Line 2515"/>
            <p:cNvSpPr>
              <a:spLocks noChangeShapeType="1"/>
            </p:cNvSpPr>
            <p:nvPr/>
          </p:nvSpPr>
          <p:spPr bwMode="auto">
            <a:xfrm flipH="1">
              <a:off x="3779838" y="17748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8" name="Line 2516"/>
            <p:cNvSpPr>
              <a:spLocks noChangeShapeType="1"/>
            </p:cNvSpPr>
            <p:nvPr/>
          </p:nvSpPr>
          <p:spPr bwMode="auto">
            <a:xfrm flipH="1">
              <a:off x="3775075" y="177958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9" name="Line 2517"/>
            <p:cNvSpPr>
              <a:spLocks noChangeShapeType="1"/>
            </p:cNvSpPr>
            <p:nvPr/>
          </p:nvSpPr>
          <p:spPr bwMode="auto">
            <a:xfrm flipH="1">
              <a:off x="3773488" y="17875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0" name="Line 2518"/>
            <p:cNvSpPr>
              <a:spLocks noChangeShapeType="1"/>
            </p:cNvSpPr>
            <p:nvPr/>
          </p:nvSpPr>
          <p:spPr bwMode="auto">
            <a:xfrm flipH="1">
              <a:off x="3770313" y="17922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1" name="Line 2519"/>
            <p:cNvSpPr>
              <a:spLocks noChangeShapeType="1"/>
            </p:cNvSpPr>
            <p:nvPr/>
          </p:nvSpPr>
          <p:spPr bwMode="auto">
            <a:xfrm flipH="1">
              <a:off x="3767138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2" name="Line 2520"/>
            <p:cNvSpPr>
              <a:spLocks noChangeShapeType="1"/>
            </p:cNvSpPr>
            <p:nvPr/>
          </p:nvSpPr>
          <p:spPr bwMode="auto">
            <a:xfrm flipH="1">
              <a:off x="3765550" y="18049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3" name="Line 2521"/>
            <p:cNvSpPr>
              <a:spLocks noChangeShapeType="1"/>
            </p:cNvSpPr>
            <p:nvPr/>
          </p:nvSpPr>
          <p:spPr bwMode="auto">
            <a:xfrm flipH="1">
              <a:off x="3762375" y="18097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4" name="Line 2522"/>
            <p:cNvSpPr>
              <a:spLocks noChangeShapeType="1"/>
            </p:cNvSpPr>
            <p:nvPr/>
          </p:nvSpPr>
          <p:spPr bwMode="auto">
            <a:xfrm>
              <a:off x="3762375" y="1817688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5" name="Line 2523"/>
            <p:cNvSpPr>
              <a:spLocks noChangeShapeType="1"/>
            </p:cNvSpPr>
            <p:nvPr/>
          </p:nvSpPr>
          <p:spPr bwMode="auto">
            <a:xfrm flipH="1">
              <a:off x="3760788" y="18224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6" name="Line 2524"/>
            <p:cNvSpPr>
              <a:spLocks noChangeShapeType="1"/>
            </p:cNvSpPr>
            <p:nvPr/>
          </p:nvSpPr>
          <p:spPr bwMode="auto">
            <a:xfrm flipH="1">
              <a:off x="3757613" y="18303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7" name="Line 2525"/>
            <p:cNvSpPr>
              <a:spLocks noChangeShapeType="1"/>
            </p:cNvSpPr>
            <p:nvPr/>
          </p:nvSpPr>
          <p:spPr bwMode="auto">
            <a:xfrm flipH="1">
              <a:off x="3754438" y="18351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8" name="Line 2526"/>
            <p:cNvSpPr>
              <a:spLocks noChangeShapeType="1"/>
            </p:cNvSpPr>
            <p:nvPr/>
          </p:nvSpPr>
          <p:spPr bwMode="auto">
            <a:xfrm flipH="1">
              <a:off x="3752850" y="1843088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9" name="Line 2527"/>
            <p:cNvSpPr>
              <a:spLocks noChangeShapeType="1"/>
            </p:cNvSpPr>
            <p:nvPr/>
          </p:nvSpPr>
          <p:spPr bwMode="auto">
            <a:xfrm>
              <a:off x="3752850" y="18478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0" name="Line 2528"/>
            <p:cNvSpPr>
              <a:spLocks noChangeShapeType="1"/>
            </p:cNvSpPr>
            <p:nvPr/>
          </p:nvSpPr>
          <p:spPr bwMode="auto">
            <a:xfrm flipH="1">
              <a:off x="3749675" y="18557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" name="Line 2529"/>
            <p:cNvSpPr>
              <a:spLocks noChangeShapeType="1"/>
            </p:cNvSpPr>
            <p:nvPr/>
          </p:nvSpPr>
          <p:spPr bwMode="auto">
            <a:xfrm>
              <a:off x="3749675" y="18637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" name="Line 2530"/>
            <p:cNvSpPr>
              <a:spLocks noChangeShapeType="1"/>
            </p:cNvSpPr>
            <p:nvPr/>
          </p:nvSpPr>
          <p:spPr bwMode="auto">
            <a:xfrm flipH="1">
              <a:off x="3746500" y="18684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" name="Line 2531"/>
            <p:cNvSpPr>
              <a:spLocks noChangeShapeType="1"/>
            </p:cNvSpPr>
            <p:nvPr/>
          </p:nvSpPr>
          <p:spPr bwMode="auto">
            <a:xfrm>
              <a:off x="3746500" y="187642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4" name="Line 2532"/>
            <p:cNvSpPr>
              <a:spLocks noChangeShapeType="1"/>
            </p:cNvSpPr>
            <p:nvPr/>
          </p:nvSpPr>
          <p:spPr bwMode="auto">
            <a:xfrm flipH="1">
              <a:off x="3744913" y="1881188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5" name="Line 2533"/>
            <p:cNvSpPr>
              <a:spLocks noChangeShapeType="1"/>
            </p:cNvSpPr>
            <p:nvPr/>
          </p:nvSpPr>
          <p:spPr bwMode="auto">
            <a:xfrm>
              <a:off x="3744913" y="18891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6" name="Line 2534"/>
            <p:cNvSpPr>
              <a:spLocks noChangeShapeType="1"/>
            </p:cNvSpPr>
            <p:nvPr/>
          </p:nvSpPr>
          <p:spPr bwMode="auto">
            <a:xfrm flipH="1">
              <a:off x="3741738" y="1897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7" name="Line 2535"/>
            <p:cNvSpPr>
              <a:spLocks noChangeShapeType="1"/>
            </p:cNvSpPr>
            <p:nvPr/>
          </p:nvSpPr>
          <p:spPr bwMode="auto">
            <a:xfrm>
              <a:off x="3741738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8" name="Line 2536"/>
            <p:cNvSpPr>
              <a:spLocks noChangeShapeType="1"/>
            </p:cNvSpPr>
            <p:nvPr/>
          </p:nvSpPr>
          <p:spPr bwMode="auto">
            <a:xfrm>
              <a:off x="3741738" y="19097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9" name="Line 2537"/>
            <p:cNvSpPr>
              <a:spLocks noChangeShapeType="1"/>
            </p:cNvSpPr>
            <p:nvPr/>
          </p:nvSpPr>
          <p:spPr bwMode="auto">
            <a:xfrm>
              <a:off x="3741738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0" name="Line 2538"/>
            <p:cNvSpPr>
              <a:spLocks noChangeShapeType="1"/>
            </p:cNvSpPr>
            <p:nvPr/>
          </p:nvSpPr>
          <p:spPr bwMode="auto">
            <a:xfrm flipH="1">
              <a:off x="3740150" y="192246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1" name="Line 2539"/>
            <p:cNvSpPr>
              <a:spLocks noChangeShapeType="1"/>
            </p:cNvSpPr>
            <p:nvPr/>
          </p:nvSpPr>
          <p:spPr bwMode="auto">
            <a:xfrm>
              <a:off x="374015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2" name="Line 2540"/>
            <p:cNvSpPr>
              <a:spLocks noChangeShapeType="1"/>
            </p:cNvSpPr>
            <p:nvPr/>
          </p:nvSpPr>
          <p:spPr bwMode="auto">
            <a:xfrm>
              <a:off x="3740150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3" name="Line 2541"/>
            <p:cNvSpPr>
              <a:spLocks noChangeShapeType="1"/>
            </p:cNvSpPr>
            <p:nvPr/>
          </p:nvSpPr>
          <p:spPr bwMode="auto">
            <a:xfrm>
              <a:off x="3740150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4" name="Line 2542"/>
            <p:cNvSpPr>
              <a:spLocks noChangeShapeType="1"/>
            </p:cNvSpPr>
            <p:nvPr/>
          </p:nvSpPr>
          <p:spPr bwMode="auto">
            <a:xfrm>
              <a:off x="3740150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5" name="Line 2543"/>
            <p:cNvSpPr>
              <a:spLocks noChangeShapeType="1"/>
            </p:cNvSpPr>
            <p:nvPr/>
          </p:nvSpPr>
          <p:spPr bwMode="auto">
            <a:xfrm>
              <a:off x="374015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6" name="Line 2544"/>
            <p:cNvSpPr>
              <a:spLocks noChangeShapeType="1"/>
            </p:cNvSpPr>
            <p:nvPr/>
          </p:nvSpPr>
          <p:spPr bwMode="auto">
            <a:xfrm>
              <a:off x="3740150" y="197167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7" name="Line 2545"/>
            <p:cNvSpPr>
              <a:spLocks noChangeShapeType="1"/>
            </p:cNvSpPr>
            <p:nvPr/>
          </p:nvSpPr>
          <p:spPr bwMode="auto">
            <a:xfrm>
              <a:off x="3741738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8" name="Line 2546"/>
            <p:cNvSpPr>
              <a:spLocks noChangeShapeType="1"/>
            </p:cNvSpPr>
            <p:nvPr/>
          </p:nvSpPr>
          <p:spPr bwMode="auto">
            <a:xfrm>
              <a:off x="3741738" y="19843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9" name="Line 2547"/>
            <p:cNvSpPr>
              <a:spLocks noChangeShapeType="1"/>
            </p:cNvSpPr>
            <p:nvPr/>
          </p:nvSpPr>
          <p:spPr bwMode="auto">
            <a:xfrm>
              <a:off x="3741738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0" name="Line 2548"/>
            <p:cNvSpPr>
              <a:spLocks noChangeShapeType="1"/>
            </p:cNvSpPr>
            <p:nvPr/>
          </p:nvSpPr>
          <p:spPr bwMode="auto">
            <a:xfrm>
              <a:off x="3741738" y="19970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1" name="Line 2549"/>
            <p:cNvSpPr>
              <a:spLocks noChangeShapeType="1"/>
            </p:cNvSpPr>
            <p:nvPr/>
          </p:nvSpPr>
          <p:spPr bwMode="auto">
            <a:xfrm>
              <a:off x="3744913" y="20050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" name="Line 2550"/>
            <p:cNvSpPr>
              <a:spLocks noChangeShapeType="1"/>
            </p:cNvSpPr>
            <p:nvPr/>
          </p:nvSpPr>
          <p:spPr bwMode="auto">
            <a:xfrm>
              <a:off x="3744913" y="200977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3" name="Line 2551"/>
            <p:cNvSpPr>
              <a:spLocks noChangeShapeType="1"/>
            </p:cNvSpPr>
            <p:nvPr/>
          </p:nvSpPr>
          <p:spPr bwMode="auto">
            <a:xfrm>
              <a:off x="3746500" y="201771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4" name="Line 2552"/>
            <p:cNvSpPr>
              <a:spLocks noChangeShapeType="1"/>
            </p:cNvSpPr>
            <p:nvPr/>
          </p:nvSpPr>
          <p:spPr bwMode="auto">
            <a:xfrm>
              <a:off x="3746500" y="20224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5" name="Line 2553"/>
            <p:cNvSpPr>
              <a:spLocks noChangeShapeType="1"/>
            </p:cNvSpPr>
            <p:nvPr/>
          </p:nvSpPr>
          <p:spPr bwMode="auto">
            <a:xfrm>
              <a:off x="3749675" y="20304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6" name="Line 2554"/>
            <p:cNvSpPr>
              <a:spLocks noChangeShapeType="1"/>
            </p:cNvSpPr>
            <p:nvPr/>
          </p:nvSpPr>
          <p:spPr bwMode="auto">
            <a:xfrm>
              <a:off x="3749675" y="20383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7" name="Line 2555"/>
            <p:cNvSpPr>
              <a:spLocks noChangeShapeType="1"/>
            </p:cNvSpPr>
            <p:nvPr/>
          </p:nvSpPr>
          <p:spPr bwMode="auto">
            <a:xfrm>
              <a:off x="3752850" y="20431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8" name="Line 2556"/>
            <p:cNvSpPr>
              <a:spLocks noChangeShapeType="1"/>
            </p:cNvSpPr>
            <p:nvPr/>
          </p:nvSpPr>
          <p:spPr bwMode="auto">
            <a:xfrm>
              <a:off x="3752850" y="20510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9" name="Line 2557"/>
            <p:cNvSpPr>
              <a:spLocks noChangeShapeType="1"/>
            </p:cNvSpPr>
            <p:nvPr/>
          </p:nvSpPr>
          <p:spPr bwMode="auto">
            <a:xfrm>
              <a:off x="3754438" y="20558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0" name="Line 2558"/>
            <p:cNvSpPr>
              <a:spLocks noChangeShapeType="1"/>
            </p:cNvSpPr>
            <p:nvPr/>
          </p:nvSpPr>
          <p:spPr bwMode="auto">
            <a:xfrm>
              <a:off x="3757613" y="20637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1" name="Line 2559"/>
            <p:cNvSpPr>
              <a:spLocks noChangeShapeType="1"/>
            </p:cNvSpPr>
            <p:nvPr/>
          </p:nvSpPr>
          <p:spPr bwMode="auto">
            <a:xfrm>
              <a:off x="3760788" y="20685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" name="Line 2560"/>
            <p:cNvSpPr>
              <a:spLocks noChangeShapeType="1"/>
            </p:cNvSpPr>
            <p:nvPr/>
          </p:nvSpPr>
          <p:spPr bwMode="auto">
            <a:xfrm>
              <a:off x="3762375" y="20764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" name="Line 2561"/>
            <p:cNvSpPr>
              <a:spLocks noChangeShapeType="1"/>
            </p:cNvSpPr>
            <p:nvPr/>
          </p:nvSpPr>
          <p:spPr bwMode="auto">
            <a:xfrm>
              <a:off x="3762375" y="20812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" name="Line 2562"/>
            <p:cNvSpPr>
              <a:spLocks noChangeShapeType="1"/>
            </p:cNvSpPr>
            <p:nvPr/>
          </p:nvSpPr>
          <p:spPr bwMode="auto">
            <a:xfrm>
              <a:off x="3765550" y="20891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" name="Line 2563"/>
            <p:cNvSpPr>
              <a:spLocks noChangeShapeType="1"/>
            </p:cNvSpPr>
            <p:nvPr/>
          </p:nvSpPr>
          <p:spPr bwMode="auto">
            <a:xfrm>
              <a:off x="3767138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" name="Line 2564"/>
            <p:cNvSpPr>
              <a:spLocks noChangeShapeType="1"/>
            </p:cNvSpPr>
            <p:nvPr/>
          </p:nvSpPr>
          <p:spPr bwMode="auto">
            <a:xfrm>
              <a:off x="3770313" y="21018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2565"/>
            <p:cNvSpPr>
              <a:spLocks noChangeShapeType="1"/>
            </p:cNvSpPr>
            <p:nvPr/>
          </p:nvSpPr>
          <p:spPr bwMode="auto">
            <a:xfrm>
              <a:off x="3773488" y="21066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2566"/>
            <p:cNvSpPr>
              <a:spLocks noChangeShapeType="1"/>
            </p:cNvSpPr>
            <p:nvPr/>
          </p:nvSpPr>
          <p:spPr bwMode="auto">
            <a:xfrm>
              <a:off x="3775075" y="21145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2567"/>
            <p:cNvSpPr>
              <a:spLocks noChangeShapeType="1"/>
            </p:cNvSpPr>
            <p:nvPr/>
          </p:nvSpPr>
          <p:spPr bwMode="auto">
            <a:xfrm>
              <a:off x="3779838" y="211931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2568"/>
            <p:cNvSpPr>
              <a:spLocks noChangeShapeType="1"/>
            </p:cNvSpPr>
            <p:nvPr/>
          </p:nvSpPr>
          <p:spPr bwMode="auto">
            <a:xfrm>
              <a:off x="3783013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2569"/>
            <p:cNvSpPr>
              <a:spLocks noChangeShapeType="1"/>
            </p:cNvSpPr>
            <p:nvPr/>
          </p:nvSpPr>
          <p:spPr bwMode="auto">
            <a:xfrm>
              <a:off x="3786188" y="213201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2570"/>
            <p:cNvSpPr>
              <a:spLocks noChangeShapeType="1"/>
            </p:cNvSpPr>
            <p:nvPr/>
          </p:nvSpPr>
          <p:spPr bwMode="auto">
            <a:xfrm>
              <a:off x="3787775" y="21383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2571"/>
            <p:cNvSpPr>
              <a:spLocks noChangeShapeType="1"/>
            </p:cNvSpPr>
            <p:nvPr/>
          </p:nvSpPr>
          <p:spPr bwMode="auto">
            <a:xfrm>
              <a:off x="3794125" y="2143125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2572"/>
            <p:cNvSpPr>
              <a:spLocks noChangeShapeType="1"/>
            </p:cNvSpPr>
            <p:nvPr/>
          </p:nvSpPr>
          <p:spPr bwMode="auto">
            <a:xfrm>
              <a:off x="3795713" y="21510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2573"/>
            <p:cNvSpPr>
              <a:spLocks noChangeShapeType="1"/>
            </p:cNvSpPr>
            <p:nvPr/>
          </p:nvSpPr>
          <p:spPr bwMode="auto">
            <a:xfrm>
              <a:off x="3798888" y="21558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" name="Line 2574"/>
            <p:cNvSpPr>
              <a:spLocks noChangeShapeType="1"/>
            </p:cNvSpPr>
            <p:nvPr/>
          </p:nvSpPr>
          <p:spPr bwMode="auto">
            <a:xfrm>
              <a:off x="3803650" y="21605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" name="Line 2575"/>
            <p:cNvSpPr>
              <a:spLocks noChangeShapeType="1"/>
            </p:cNvSpPr>
            <p:nvPr/>
          </p:nvSpPr>
          <p:spPr bwMode="auto">
            <a:xfrm>
              <a:off x="3806825" y="2165350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" name="Line 2576"/>
            <p:cNvSpPr>
              <a:spLocks noChangeShapeType="1"/>
            </p:cNvSpPr>
            <p:nvPr/>
          </p:nvSpPr>
          <p:spPr bwMode="auto">
            <a:xfrm>
              <a:off x="3811588" y="217170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" name="Line 2577"/>
            <p:cNvSpPr>
              <a:spLocks noChangeShapeType="1"/>
            </p:cNvSpPr>
            <p:nvPr/>
          </p:nvSpPr>
          <p:spPr bwMode="auto">
            <a:xfrm>
              <a:off x="3813175" y="21796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" name="Line 2578"/>
            <p:cNvSpPr>
              <a:spLocks noChangeShapeType="1"/>
            </p:cNvSpPr>
            <p:nvPr/>
          </p:nvSpPr>
          <p:spPr bwMode="auto">
            <a:xfrm>
              <a:off x="3819525" y="218440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" name="Line 2579"/>
            <p:cNvSpPr>
              <a:spLocks noChangeShapeType="1"/>
            </p:cNvSpPr>
            <p:nvPr/>
          </p:nvSpPr>
          <p:spPr bwMode="auto">
            <a:xfrm>
              <a:off x="3821113" y="21891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" name="Line 2580"/>
            <p:cNvSpPr>
              <a:spLocks noChangeShapeType="1"/>
            </p:cNvSpPr>
            <p:nvPr/>
          </p:nvSpPr>
          <p:spPr bwMode="auto">
            <a:xfrm>
              <a:off x="3827463" y="219392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" name="Line 2581"/>
            <p:cNvSpPr>
              <a:spLocks noChangeShapeType="1"/>
            </p:cNvSpPr>
            <p:nvPr/>
          </p:nvSpPr>
          <p:spPr bwMode="auto">
            <a:xfrm>
              <a:off x="3832225" y="2198688"/>
              <a:ext cx="1588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" name="Line 2582"/>
            <p:cNvSpPr>
              <a:spLocks noChangeShapeType="1"/>
            </p:cNvSpPr>
            <p:nvPr/>
          </p:nvSpPr>
          <p:spPr bwMode="auto">
            <a:xfrm>
              <a:off x="3833813" y="22050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" name="Line 2583"/>
            <p:cNvSpPr>
              <a:spLocks noChangeShapeType="1"/>
            </p:cNvSpPr>
            <p:nvPr/>
          </p:nvSpPr>
          <p:spPr bwMode="auto">
            <a:xfrm>
              <a:off x="3840163" y="22098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" name="Line 2584"/>
            <p:cNvSpPr>
              <a:spLocks noChangeShapeType="1"/>
            </p:cNvSpPr>
            <p:nvPr/>
          </p:nvSpPr>
          <p:spPr bwMode="auto">
            <a:xfrm>
              <a:off x="3844925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" name="Line 2585"/>
            <p:cNvSpPr>
              <a:spLocks noChangeShapeType="1"/>
            </p:cNvSpPr>
            <p:nvPr/>
          </p:nvSpPr>
          <p:spPr bwMode="auto">
            <a:xfrm>
              <a:off x="3849688" y="22193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" name="Line 2586"/>
            <p:cNvSpPr>
              <a:spLocks noChangeShapeType="1"/>
            </p:cNvSpPr>
            <p:nvPr/>
          </p:nvSpPr>
          <p:spPr bwMode="auto">
            <a:xfrm>
              <a:off x="3854450" y="2225675"/>
              <a:ext cx="3175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" name="Line 2587"/>
            <p:cNvSpPr>
              <a:spLocks noChangeShapeType="1"/>
            </p:cNvSpPr>
            <p:nvPr/>
          </p:nvSpPr>
          <p:spPr bwMode="auto">
            <a:xfrm>
              <a:off x="3857625" y="22272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" name="Line 2588"/>
            <p:cNvSpPr>
              <a:spLocks noChangeShapeType="1"/>
            </p:cNvSpPr>
            <p:nvPr/>
          </p:nvSpPr>
          <p:spPr bwMode="auto">
            <a:xfrm>
              <a:off x="3862388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" name="Line 2589"/>
            <p:cNvSpPr>
              <a:spLocks noChangeShapeType="1"/>
            </p:cNvSpPr>
            <p:nvPr/>
          </p:nvSpPr>
          <p:spPr bwMode="auto">
            <a:xfrm>
              <a:off x="3867150" y="22383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" name="Line 2590"/>
            <p:cNvSpPr>
              <a:spLocks noChangeShapeType="1"/>
            </p:cNvSpPr>
            <p:nvPr/>
          </p:nvSpPr>
          <p:spPr bwMode="auto">
            <a:xfrm>
              <a:off x="3873500" y="22431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" name="Line 2591"/>
            <p:cNvSpPr>
              <a:spLocks noChangeShapeType="1"/>
            </p:cNvSpPr>
            <p:nvPr/>
          </p:nvSpPr>
          <p:spPr bwMode="auto">
            <a:xfrm>
              <a:off x="3878263" y="22479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" name="Line 2592"/>
            <p:cNvSpPr>
              <a:spLocks noChangeShapeType="1"/>
            </p:cNvSpPr>
            <p:nvPr/>
          </p:nvSpPr>
          <p:spPr bwMode="auto">
            <a:xfrm>
              <a:off x="3883025" y="22510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" name="Line 2593"/>
            <p:cNvSpPr>
              <a:spLocks noChangeShapeType="1"/>
            </p:cNvSpPr>
            <p:nvPr/>
          </p:nvSpPr>
          <p:spPr bwMode="auto">
            <a:xfrm>
              <a:off x="3887788" y="225583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" name="Line 2594"/>
            <p:cNvSpPr>
              <a:spLocks noChangeShapeType="1"/>
            </p:cNvSpPr>
            <p:nvPr/>
          </p:nvSpPr>
          <p:spPr bwMode="auto">
            <a:xfrm>
              <a:off x="3895725" y="22590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" name="Line 2595"/>
            <p:cNvSpPr>
              <a:spLocks noChangeShapeType="1"/>
            </p:cNvSpPr>
            <p:nvPr/>
          </p:nvSpPr>
          <p:spPr bwMode="auto">
            <a:xfrm>
              <a:off x="3900488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" name="Line 2596"/>
            <p:cNvSpPr>
              <a:spLocks noChangeShapeType="1"/>
            </p:cNvSpPr>
            <p:nvPr/>
          </p:nvSpPr>
          <p:spPr bwMode="auto">
            <a:xfrm>
              <a:off x="3906838" y="22685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" name="Line 2597"/>
            <p:cNvSpPr>
              <a:spLocks noChangeShapeType="1"/>
            </p:cNvSpPr>
            <p:nvPr/>
          </p:nvSpPr>
          <p:spPr bwMode="auto">
            <a:xfrm>
              <a:off x="3911600" y="22717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" name="Line 2598"/>
            <p:cNvSpPr>
              <a:spLocks noChangeShapeType="1"/>
            </p:cNvSpPr>
            <p:nvPr/>
          </p:nvSpPr>
          <p:spPr bwMode="auto">
            <a:xfrm>
              <a:off x="3916363" y="2276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" name="Line 2599"/>
            <p:cNvSpPr>
              <a:spLocks noChangeShapeType="1"/>
            </p:cNvSpPr>
            <p:nvPr/>
          </p:nvSpPr>
          <p:spPr bwMode="auto">
            <a:xfrm>
              <a:off x="3921125" y="22780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" name="Line 2600"/>
            <p:cNvSpPr>
              <a:spLocks noChangeShapeType="1"/>
            </p:cNvSpPr>
            <p:nvPr/>
          </p:nvSpPr>
          <p:spPr bwMode="auto">
            <a:xfrm>
              <a:off x="3929063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" name="Line 2601"/>
            <p:cNvSpPr>
              <a:spLocks noChangeShapeType="1"/>
            </p:cNvSpPr>
            <p:nvPr/>
          </p:nvSpPr>
          <p:spPr bwMode="auto">
            <a:xfrm>
              <a:off x="3933825" y="2286000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" name="Line 2602"/>
            <p:cNvSpPr>
              <a:spLocks noChangeShapeType="1"/>
            </p:cNvSpPr>
            <p:nvPr/>
          </p:nvSpPr>
          <p:spPr bwMode="auto">
            <a:xfrm>
              <a:off x="394017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2603"/>
            <p:cNvSpPr>
              <a:spLocks noChangeShapeType="1"/>
            </p:cNvSpPr>
            <p:nvPr/>
          </p:nvSpPr>
          <p:spPr bwMode="auto">
            <a:xfrm>
              <a:off x="3946525" y="229235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" name="Line 2604"/>
            <p:cNvSpPr>
              <a:spLocks noChangeShapeType="1"/>
            </p:cNvSpPr>
            <p:nvPr/>
          </p:nvSpPr>
          <p:spPr bwMode="auto">
            <a:xfrm>
              <a:off x="3952875" y="2297113"/>
              <a:ext cx="4763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" name="Line 2605"/>
            <p:cNvSpPr>
              <a:spLocks noChangeShapeType="1"/>
            </p:cNvSpPr>
            <p:nvPr/>
          </p:nvSpPr>
          <p:spPr bwMode="auto">
            <a:xfrm>
              <a:off x="3957638" y="22987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" name="Line 2606"/>
            <p:cNvSpPr>
              <a:spLocks noChangeShapeType="1"/>
            </p:cNvSpPr>
            <p:nvPr/>
          </p:nvSpPr>
          <p:spPr bwMode="auto">
            <a:xfrm>
              <a:off x="3965575" y="230187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" name="Line 2607"/>
            <p:cNvSpPr>
              <a:spLocks noChangeShapeType="1"/>
            </p:cNvSpPr>
            <p:nvPr/>
          </p:nvSpPr>
          <p:spPr bwMode="auto">
            <a:xfrm>
              <a:off x="3970338" y="23050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" name="Line 2608"/>
            <p:cNvSpPr>
              <a:spLocks noChangeShapeType="1"/>
            </p:cNvSpPr>
            <p:nvPr/>
          </p:nvSpPr>
          <p:spPr bwMode="auto">
            <a:xfrm>
              <a:off x="3975100" y="23066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1" name="Line 2609"/>
            <p:cNvSpPr>
              <a:spLocks noChangeShapeType="1"/>
            </p:cNvSpPr>
            <p:nvPr/>
          </p:nvSpPr>
          <p:spPr bwMode="auto">
            <a:xfrm>
              <a:off x="3983038" y="23098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2" name="Line 2610"/>
            <p:cNvSpPr>
              <a:spLocks noChangeShapeType="1"/>
            </p:cNvSpPr>
            <p:nvPr/>
          </p:nvSpPr>
          <p:spPr bwMode="auto">
            <a:xfrm>
              <a:off x="3987800" y="231140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3" name="Line 2611"/>
            <p:cNvSpPr>
              <a:spLocks noChangeShapeType="1"/>
            </p:cNvSpPr>
            <p:nvPr/>
          </p:nvSpPr>
          <p:spPr bwMode="auto">
            <a:xfrm>
              <a:off x="3995738" y="23145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4" name="Line 2612"/>
            <p:cNvSpPr>
              <a:spLocks noChangeShapeType="1"/>
            </p:cNvSpPr>
            <p:nvPr/>
          </p:nvSpPr>
          <p:spPr bwMode="auto">
            <a:xfrm>
              <a:off x="4000500" y="23177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5" name="Line 2613"/>
            <p:cNvSpPr>
              <a:spLocks noChangeShapeType="1"/>
            </p:cNvSpPr>
            <p:nvPr/>
          </p:nvSpPr>
          <p:spPr bwMode="auto">
            <a:xfrm>
              <a:off x="4008438" y="231933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2614"/>
            <p:cNvSpPr>
              <a:spLocks noChangeShapeType="1"/>
            </p:cNvSpPr>
            <p:nvPr/>
          </p:nvSpPr>
          <p:spPr bwMode="auto">
            <a:xfrm>
              <a:off x="4013200" y="231933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2615"/>
            <p:cNvSpPr>
              <a:spLocks noChangeShapeType="1"/>
            </p:cNvSpPr>
            <p:nvPr/>
          </p:nvSpPr>
          <p:spPr bwMode="auto">
            <a:xfrm>
              <a:off x="4021138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Freeform 2616"/>
            <p:cNvSpPr>
              <a:spLocks/>
            </p:cNvSpPr>
            <p:nvPr/>
          </p:nvSpPr>
          <p:spPr bwMode="auto">
            <a:xfrm>
              <a:off x="4103688" y="1927225"/>
              <a:ext cx="46037" cy="46038"/>
            </a:xfrm>
            <a:custGeom>
              <a:avLst/>
              <a:gdLst>
                <a:gd name="T0" fmla="*/ 14 w 29"/>
                <a:gd name="T1" fmla="*/ 0 h 29"/>
                <a:gd name="T2" fmla="*/ 21 w 29"/>
                <a:gd name="T3" fmla="*/ 0 h 29"/>
                <a:gd name="T4" fmla="*/ 26 w 29"/>
                <a:gd name="T5" fmla="*/ 4 h 29"/>
                <a:gd name="T6" fmla="*/ 29 w 29"/>
                <a:gd name="T7" fmla="*/ 8 h 29"/>
                <a:gd name="T8" fmla="*/ 29 w 29"/>
                <a:gd name="T9" fmla="*/ 15 h 29"/>
                <a:gd name="T10" fmla="*/ 29 w 29"/>
                <a:gd name="T11" fmla="*/ 20 h 29"/>
                <a:gd name="T12" fmla="*/ 26 w 29"/>
                <a:gd name="T13" fmla="*/ 25 h 29"/>
                <a:gd name="T14" fmla="*/ 21 w 29"/>
                <a:gd name="T15" fmla="*/ 28 h 29"/>
                <a:gd name="T16" fmla="*/ 14 w 29"/>
                <a:gd name="T17" fmla="*/ 29 h 29"/>
                <a:gd name="T18" fmla="*/ 10 w 29"/>
                <a:gd name="T19" fmla="*/ 28 h 29"/>
                <a:gd name="T20" fmla="*/ 5 w 29"/>
                <a:gd name="T21" fmla="*/ 25 h 29"/>
                <a:gd name="T22" fmla="*/ 2 w 29"/>
                <a:gd name="T23" fmla="*/ 20 h 29"/>
                <a:gd name="T24" fmla="*/ 0 w 29"/>
                <a:gd name="T25" fmla="*/ 15 h 29"/>
                <a:gd name="T26" fmla="*/ 2 w 29"/>
                <a:gd name="T27" fmla="*/ 8 h 29"/>
                <a:gd name="T28" fmla="*/ 5 w 29"/>
                <a:gd name="T29" fmla="*/ 4 h 29"/>
                <a:gd name="T30" fmla="*/ 10 w 29"/>
                <a:gd name="T31" fmla="*/ 0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21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89" name="Picture 26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38" y="1274763"/>
              <a:ext cx="107791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0" name="Rectangle 2618"/>
            <p:cNvSpPr>
              <a:spLocks noChangeArrowheads="1"/>
            </p:cNvSpPr>
            <p:nvPr/>
          </p:nvSpPr>
          <p:spPr bwMode="auto">
            <a:xfrm>
              <a:off x="842963" y="1279525"/>
              <a:ext cx="1042987" cy="1042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92" name="Picture 2620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38" y="1274763"/>
              <a:ext cx="107791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3" name="Freeform 2621"/>
            <p:cNvSpPr>
              <a:spLocks/>
            </p:cNvSpPr>
            <p:nvPr/>
          </p:nvSpPr>
          <p:spPr bwMode="auto">
            <a:xfrm>
              <a:off x="90963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8 w 10"/>
                <a:gd name="T5" fmla="*/ 1 h 8"/>
                <a:gd name="T6" fmla="*/ 10 w 10"/>
                <a:gd name="T7" fmla="*/ 4 h 8"/>
                <a:gd name="T8" fmla="*/ 8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Freeform 2622"/>
            <p:cNvSpPr>
              <a:spLocks/>
            </p:cNvSpPr>
            <p:nvPr/>
          </p:nvSpPr>
          <p:spPr bwMode="auto">
            <a:xfrm>
              <a:off x="1058863" y="1349375"/>
              <a:ext cx="14287" cy="12700"/>
            </a:xfrm>
            <a:custGeom>
              <a:avLst/>
              <a:gdLst>
                <a:gd name="T0" fmla="*/ 5 w 9"/>
                <a:gd name="T1" fmla="*/ 0 h 8"/>
                <a:gd name="T2" fmla="*/ 6 w 9"/>
                <a:gd name="T3" fmla="*/ 0 h 8"/>
                <a:gd name="T4" fmla="*/ 8 w 9"/>
                <a:gd name="T5" fmla="*/ 1 h 8"/>
                <a:gd name="T6" fmla="*/ 9 w 9"/>
                <a:gd name="T7" fmla="*/ 4 h 8"/>
                <a:gd name="T8" fmla="*/ 8 w 9"/>
                <a:gd name="T9" fmla="*/ 6 h 8"/>
                <a:gd name="T10" fmla="*/ 6 w 9"/>
                <a:gd name="T11" fmla="*/ 8 h 8"/>
                <a:gd name="T12" fmla="*/ 5 w 9"/>
                <a:gd name="T13" fmla="*/ 8 h 8"/>
                <a:gd name="T14" fmla="*/ 3 w 9"/>
                <a:gd name="T15" fmla="*/ 8 h 8"/>
                <a:gd name="T16" fmla="*/ 0 w 9"/>
                <a:gd name="T17" fmla="*/ 6 h 8"/>
                <a:gd name="T18" fmla="*/ 0 w 9"/>
                <a:gd name="T19" fmla="*/ 4 h 8"/>
                <a:gd name="T20" fmla="*/ 0 w 9"/>
                <a:gd name="T21" fmla="*/ 1 h 8"/>
                <a:gd name="T22" fmla="*/ 3 w 9"/>
                <a:gd name="T23" fmla="*/ 0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Freeform 2623"/>
            <p:cNvSpPr>
              <a:spLocks/>
            </p:cNvSpPr>
            <p:nvPr/>
          </p:nvSpPr>
          <p:spPr bwMode="auto">
            <a:xfrm>
              <a:off x="1206500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7 w 10"/>
                <a:gd name="T3" fmla="*/ 0 h 8"/>
                <a:gd name="T4" fmla="*/ 9 w 10"/>
                <a:gd name="T5" fmla="*/ 1 h 8"/>
                <a:gd name="T6" fmla="*/ 10 w 10"/>
                <a:gd name="T7" fmla="*/ 4 h 8"/>
                <a:gd name="T8" fmla="*/ 9 w 10"/>
                <a:gd name="T9" fmla="*/ 6 h 8"/>
                <a:gd name="T10" fmla="*/ 7 w 10"/>
                <a:gd name="T11" fmla="*/ 8 h 8"/>
                <a:gd name="T12" fmla="*/ 5 w 10"/>
                <a:gd name="T13" fmla="*/ 8 h 8"/>
                <a:gd name="T14" fmla="*/ 2 w 10"/>
                <a:gd name="T15" fmla="*/ 8 h 8"/>
                <a:gd name="T16" fmla="*/ 0 w 10"/>
                <a:gd name="T17" fmla="*/ 6 h 8"/>
                <a:gd name="T18" fmla="*/ 0 w 10"/>
                <a:gd name="T19" fmla="*/ 4 h 8"/>
                <a:gd name="T20" fmla="*/ 0 w 10"/>
                <a:gd name="T21" fmla="*/ 1 h 8"/>
                <a:gd name="T22" fmla="*/ 2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Freeform 2624"/>
            <p:cNvSpPr>
              <a:spLocks/>
            </p:cNvSpPr>
            <p:nvPr/>
          </p:nvSpPr>
          <p:spPr bwMode="auto">
            <a:xfrm>
              <a:off x="1355725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3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3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7" name="Freeform 2625"/>
            <p:cNvSpPr>
              <a:spLocks/>
            </p:cNvSpPr>
            <p:nvPr/>
          </p:nvSpPr>
          <p:spPr bwMode="auto">
            <a:xfrm>
              <a:off x="1504950" y="1349375"/>
              <a:ext cx="14288" cy="12700"/>
            </a:xfrm>
            <a:custGeom>
              <a:avLst/>
              <a:gdLst>
                <a:gd name="T0" fmla="*/ 5 w 9"/>
                <a:gd name="T1" fmla="*/ 0 h 8"/>
                <a:gd name="T2" fmla="*/ 8 w 9"/>
                <a:gd name="T3" fmla="*/ 0 h 8"/>
                <a:gd name="T4" fmla="*/ 9 w 9"/>
                <a:gd name="T5" fmla="*/ 1 h 8"/>
                <a:gd name="T6" fmla="*/ 9 w 9"/>
                <a:gd name="T7" fmla="*/ 4 h 8"/>
                <a:gd name="T8" fmla="*/ 9 w 9"/>
                <a:gd name="T9" fmla="*/ 6 h 8"/>
                <a:gd name="T10" fmla="*/ 8 w 9"/>
                <a:gd name="T11" fmla="*/ 8 h 8"/>
                <a:gd name="T12" fmla="*/ 5 w 9"/>
                <a:gd name="T13" fmla="*/ 8 h 8"/>
                <a:gd name="T14" fmla="*/ 3 w 9"/>
                <a:gd name="T15" fmla="*/ 8 h 8"/>
                <a:gd name="T16" fmla="*/ 1 w 9"/>
                <a:gd name="T17" fmla="*/ 6 h 8"/>
                <a:gd name="T18" fmla="*/ 0 w 9"/>
                <a:gd name="T19" fmla="*/ 4 h 8"/>
                <a:gd name="T20" fmla="*/ 1 w 9"/>
                <a:gd name="T21" fmla="*/ 1 h 8"/>
                <a:gd name="T22" fmla="*/ 3 w 9"/>
                <a:gd name="T23" fmla="*/ 0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8" name="Freeform 2626"/>
            <p:cNvSpPr>
              <a:spLocks/>
            </p:cNvSpPr>
            <p:nvPr/>
          </p:nvSpPr>
          <p:spPr bwMode="auto">
            <a:xfrm>
              <a:off x="1652588" y="1349375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8 w 10"/>
                <a:gd name="T3" fmla="*/ 0 h 8"/>
                <a:gd name="T4" fmla="*/ 10 w 10"/>
                <a:gd name="T5" fmla="*/ 1 h 8"/>
                <a:gd name="T6" fmla="*/ 10 w 10"/>
                <a:gd name="T7" fmla="*/ 4 h 8"/>
                <a:gd name="T8" fmla="*/ 10 w 10"/>
                <a:gd name="T9" fmla="*/ 6 h 8"/>
                <a:gd name="T10" fmla="*/ 8 w 10"/>
                <a:gd name="T11" fmla="*/ 8 h 8"/>
                <a:gd name="T12" fmla="*/ 5 w 10"/>
                <a:gd name="T13" fmla="*/ 8 h 8"/>
                <a:gd name="T14" fmla="*/ 4 w 10"/>
                <a:gd name="T15" fmla="*/ 8 h 8"/>
                <a:gd name="T16" fmla="*/ 2 w 10"/>
                <a:gd name="T17" fmla="*/ 6 h 8"/>
                <a:gd name="T18" fmla="*/ 0 w 10"/>
                <a:gd name="T19" fmla="*/ 4 h 8"/>
                <a:gd name="T20" fmla="*/ 2 w 10"/>
                <a:gd name="T21" fmla="*/ 1 h 8"/>
                <a:gd name="T22" fmla="*/ 4 w 10"/>
                <a:gd name="T23" fmla="*/ 0 h 8"/>
                <a:gd name="T24" fmla="*/ 5 w 1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9" name="Oval 2627"/>
            <p:cNvSpPr>
              <a:spLocks noChangeArrowheads="1"/>
            </p:cNvSpPr>
            <p:nvPr/>
          </p:nvSpPr>
          <p:spPr bwMode="auto">
            <a:xfrm>
              <a:off x="1804988" y="1349375"/>
              <a:ext cx="12700" cy="12700"/>
            </a:xfrm>
            <a:prstGeom prst="ellipse">
              <a:avLst/>
            </a:prstGeom>
            <a:solidFill>
              <a:srgbClr val="EFFF09"/>
            </a:solidFill>
            <a:ln w="0">
              <a:solidFill>
                <a:srgbClr val="EFFF0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0" name="Freeform 2628"/>
            <p:cNvSpPr>
              <a:spLocks/>
            </p:cNvSpPr>
            <p:nvPr/>
          </p:nvSpPr>
          <p:spPr bwMode="auto">
            <a:xfrm>
              <a:off x="90963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1" name="Freeform 2629"/>
            <p:cNvSpPr>
              <a:spLocks/>
            </p:cNvSpPr>
            <p:nvPr/>
          </p:nvSpPr>
          <p:spPr bwMode="auto">
            <a:xfrm>
              <a:off x="1058863" y="1497013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2" name="Freeform 2630"/>
            <p:cNvSpPr>
              <a:spLocks/>
            </p:cNvSpPr>
            <p:nvPr/>
          </p:nvSpPr>
          <p:spPr bwMode="auto">
            <a:xfrm>
              <a:off x="1206500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9 w 10"/>
                <a:gd name="T5" fmla="*/ 2 h 10"/>
                <a:gd name="T6" fmla="*/ 10 w 10"/>
                <a:gd name="T7" fmla="*/ 5 h 10"/>
                <a:gd name="T8" fmla="*/ 9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3" name="Freeform 2631"/>
            <p:cNvSpPr>
              <a:spLocks/>
            </p:cNvSpPr>
            <p:nvPr/>
          </p:nvSpPr>
          <p:spPr bwMode="auto">
            <a:xfrm>
              <a:off x="1355725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4" name="Freeform 2632"/>
            <p:cNvSpPr>
              <a:spLocks/>
            </p:cNvSpPr>
            <p:nvPr/>
          </p:nvSpPr>
          <p:spPr bwMode="auto">
            <a:xfrm>
              <a:off x="1504950" y="1497013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5" name="Freeform 2633"/>
            <p:cNvSpPr>
              <a:spLocks/>
            </p:cNvSpPr>
            <p:nvPr/>
          </p:nvSpPr>
          <p:spPr bwMode="auto">
            <a:xfrm>
              <a:off x="1652588" y="14970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6" name="Freeform 2634"/>
            <p:cNvSpPr>
              <a:spLocks/>
            </p:cNvSpPr>
            <p:nvPr/>
          </p:nvSpPr>
          <p:spPr bwMode="auto">
            <a:xfrm>
              <a:off x="1804988" y="1497013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3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7" name="Freeform 2635"/>
            <p:cNvSpPr>
              <a:spLocks/>
            </p:cNvSpPr>
            <p:nvPr/>
          </p:nvSpPr>
          <p:spPr bwMode="auto">
            <a:xfrm>
              <a:off x="90963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8 w 10"/>
                <a:gd name="T5" fmla="*/ 1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8" name="Freeform 2636"/>
            <p:cNvSpPr>
              <a:spLocks/>
            </p:cNvSpPr>
            <p:nvPr/>
          </p:nvSpPr>
          <p:spPr bwMode="auto">
            <a:xfrm>
              <a:off x="1058863" y="1646238"/>
              <a:ext cx="14287" cy="14287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0 h 9"/>
                <a:gd name="T4" fmla="*/ 8 w 9"/>
                <a:gd name="T5" fmla="*/ 1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1 h 9"/>
                <a:gd name="T22" fmla="*/ 3 w 9"/>
                <a:gd name="T23" fmla="*/ 0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9" name="Freeform 2637"/>
            <p:cNvSpPr>
              <a:spLocks/>
            </p:cNvSpPr>
            <p:nvPr/>
          </p:nvSpPr>
          <p:spPr bwMode="auto">
            <a:xfrm>
              <a:off x="1206500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0 h 9"/>
                <a:gd name="T4" fmla="*/ 9 w 10"/>
                <a:gd name="T5" fmla="*/ 1 h 9"/>
                <a:gd name="T6" fmla="*/ 10 w 10"/>
                <a:gd name="T7" fmla="*/ 5 h 9"/>
                <a:gd name="T8" fmla="*/ 9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1 h 9"/>
                <a:gd name="T22" fmla="*/ 2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0" name="Freeform 2638"/>
            <p:cNvSpPr>
              <a:spLocks/>
            </p:cNvSpPr>
            <p:nvPr/>
          </p:nvSpPr>
          <p:spPr bwMode="auto">
            <a:xfrm>
              <a:off x="1355725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3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1" name="Freeform 2639"/>
            <p:cNvSpPr>
              <a:spLocks/>
            </p:cNvSpPr>
            <p:nvPr/>
          </p:nvSpPr>
          <p:spPr bwMode="auto">
            <a:xfrm>
              <a:off x="1504950" y="1646238"/>
              <a:ext cx="14288" cy="14287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0 h 9"/>
                <a:gd name="T4" fmla="*/ 9 w 9"/>
                <a:gd name="T5" fmla="*/ 1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1 h 9"/>
                <a:gd name="T22" fmla="*/ 3 w 9"/>
                <a:gd name="T23" fmla="*/ 0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2" name="Freeform 2640"/>
            <p:cNvSpPr>
              <a:spLocks/>
            </p:cNvSpPr>
            <p:nvPr/>
          </p:nvSpPr>
          <p:spPr bwMode="auto">
            <a:xfrm>
              <a:off x="1652588" y="1646238"/>
              <a:ext cx="15875" cy="14287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0 h 9"/>
                <a:gd name="T4" fmla="*/ 10 w 10"/>
                <a:gd name="T5" fmla="*/ 1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1 h 9"/>
                <a:gd name="T22" fmla="*/ 4 w 10"/>
                <a:gd name="T23" fmla="*/ 0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3" name="Freeform 2641"/>
            <p:cNvSpPr>
              <a:spLocks/>
            </p:cNvSpPr>
            <p:nvPr/>
          </p:nvSpPr>
          <p:spPr bwMode="auto">
            <a:xfrm>
              <a:off x="1804988" y="1646238"/>
              <a:ext cx="12700" cy="14287"/>
            </a:xfrm>
            <a:custGeom>
              <a:avLst/>
              <a:gdLst>
                <a:gd name="T0" fmla="*/ 3 w 8"/>
                <a:gd name="T1" fmla="*/ 0 h 9"/>
                <a:gd name="T2" fmla="*/ 6 w 8"/>
                <a:gd name="T3" fmla="*/ 0 h 9"/>
                <a:gd name="T4" fmla="*/ 8 w 8"/>
                <a:gd name="T5" fmla="*/ 1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3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1 h 9"/>
                <a:gd name="T22" fmla="*/ 1 w 8"/>
                <a:gd name="T23" fmla="*/ 0 h 9"/>
                <a:gd name="T24" fmla="*/ 3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4" name="Freeform 2642"/>
            <p:cNvSpPr>
              <a:spLocks/>
            </p:cNvSpPr>
            <p:nvPr/>
          </p:nvSpPr>
          <p:spPr bwMode="auto">
            <a:xfrm>
              <a:off x="90963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8 w 10"/>
                <a:gd name="T5" fmla="*/ 2 h 10"/>
                <a:gd name="T6" fmla="*/ 10 w 10"/>
                <a:gd name="T7" fmla="*/ 5 h 10"/>
                <a:gd name="T8" fmla="*/ 8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5" name="Freeform 2643"/>
            <p:cNvSpPr>
              <a:spLocks/>
            </p:cNvSpPr>
            <p:nvPr/>
          </p:nvSpPr>
          <p:spPr bwMode="auto">
            <a:xfrm>
              <a:off x="1058863" y="1793875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0 h 10"/>
                <a:gd name="T4" fmla="*/ 8 w 9"/>
                <a:gd name="T5" fmla="*/ 2 h 10"/>
                <a:gd name="T6" fmla="*/ 9 w 9"/>
                <a:gd name="T7" fmla="*/ 5 h 10"/>
                <a:gd name="T8" fmla="*/ 8 w 9"/>
                <a:gd name="T9" fmla="*/ 7 h 10"/>
                <a:gd name="T10" fmla="*/ 6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0 w 9"/>
                <a:gd name="T17" fmla="*/ 7 h 10"/>
                <a:gd name="T18" fmla="*/ 0 w 9"/>
                <a:gd name="T19" fmla="*/ 5 h 10"/>
                <a:gd name="T20" fmla="*/ 0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6" name="Freeform 2644"/>
            <p:cNvSpPr>
              <a:spLocks/>
            </p:cNvSpPr>
            <p:nvPr/>
          </p:nvSpPr>
          <p:spPr bwMode="auto">
            <a:xfrm>
              <a:off x="1206500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0 h 10"/>
                <a:gd name="T4" fmla="*/ 9 w 10"/>
                <a:gd name="T5" fmla="*/ 2 h 10"/>
                <a:gd name="T6" fmla="*/ 10 w 10"/>
                <a:gd name="T7" fmla="*/ 5 h 10"/>
                <a:gd name="T8" fmla="*/ 9 w 10"/>
                <a:gd name="T9" fmla="*/ 7 h 10"/>
                <a:gd name="T10" fmla="*/ 7 w 10"/>
                <a:gd name="T11" fmla="*/ 8 h 10"/>
                <a:gd name="T12" fmla="*/ 5 w 10"/>
                <a:gd name="T13" fmla="*/ 10 h 10"/>
                <a:gd name="T14" fmla="*/ 2 w 10"/>
                <a:gd name="T15" fmla="*/ 8 h 10"/>
                <a:gd name="T16" fmla="*/ 0 w 10"/>
                <a:gd name="T17" fmla="*/ 7 h 10"/>
                <a:gd name="T18" fmla="*/ 0 w 10"/>
                <a:gd name="T19" fmla="*/ 5 h 10"/>
                <a:gd name="T20" fmla="*/ 0 w 10"/>
                <a:gd name="T21" fmla="*/ 2 h 10"/>
                <a:gd name="T22" fmla="*/ 2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7" name="Freeform 2645"/>
            <p:cNvSpPr>
              <a:spLocks/>
            </p:cNvSpPr>
            <p:nvPr/>
          </p:nvSpPr>
          <p:spPr bwMode="auto">
            <a:xfrm>
              <a:off x="1355725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3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3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8" name="Freeform 2646"/>
            <p:cNvSpPr>
              <a:spLocks/>
            </p:cNvSpPr>
            <p:nvPr/>
          </p:nvSpPr>
          <p:spPr bwMode="auto">
            <a:xfrm>
              <a:off x="1504950" y="1793875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0 h 10"/>
                <a:gd name="T4" fmla="*/ 9 w 9"/>
                <a:gd name="T5" fmla="*/ 2 h 10"/>
                <a:gd name="T6" fmla="*/ 9 w 9"/>
                <a:gd name="T7" fmla="*/ 5 h 10"/>
                <a:gd name="T8" fmla="*/ 9 w 9"/>
                <a:gd name="T9" fmla="*/ 7 h 10"/>
                <a:gd name="T10" fmla="*/ 8 w 9"/>
                <a:gd name="T11" fmla="*/ 8 h 10"/>
                <a:gd name="T12" fmla="*/ 5 w 9"/>
                <a:gd name="T13" fmla="*/ 10 h 10"/>
                <a:gd name="T14" fmla="*/ 3 w 9"/>
                <a:gd name="T15" fmla="*/ 8 h 10"/>
                <a:gd name="T16" fmla="*/ 1 w 9"/>
                <a:gd name="T17" fmla="*/ 7 h 10"/>
                <a:gd name="T18" fmla="*/ 0 w 9"/>
                <a:gd name="T19" fmla="*/ 5 h 10"/>
                <a:gd name="T20" fmla="*/ 1 w 9"/>
                <a:gd name="T21" fmla="*/ 2 h 10"/>
                <a:gd name="T22" fmla="*/ 3 w 9"/>
                <a:gd name="T23" fmla="*/ 0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9" name="Freeform 2647"/>
            <p:cNvSpPr>
              <a:spLocks/>
            </p:cNvSpPr>
            <p:nvPr/>
          </p:nvSpPr>
          <p:spPr bwMode="auto">
            <a:xfrm>
              <a:off x="1652588" y="1793875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5 h 10"/>
                <a:gd name="T8" fmla="*/ 10 w 10"/>
                <a:gd name="T9" fmla="*/ 7 h 10"/>
                <a:gd name="T10" fmla="*/ 8 w 10"/>
                <a:gd name="T11" fmla="*/ 8 h 10"/>
                <a:gd name="T12" fmla="*/ 5 w 10"/>
                <a:gd name="T13" fmla="*/ 10 h 10"/>
                <a:gd name="T14" fmla="*/ 4 w 10"/>
                <a:gd name="T15" fmla="*/ 8 h 10"/>
                <a:gd name="T16" fmla="*/ 2 w 10"/>
                <a:gd name="T17" fmla="*/ 7 h 10"/>
                <a:gd name="T18" fmla="*/ 0 w 10"/>
                <a:gd name="T19" fmla="*/ 5 h 10"/>
                <a:gd name="T20" fmla="*/ 2 w 10"/>
                <a:gd name="T21" fmla="*/ 2 h 10"/>
                <a:gd name="T22" fmla="*/ 4 w 10"/>
                <a:gd name="T23" fmla="*/ 0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0" name="Freeform 2648"/>
            <p:cNvSpPr>
              <a:spLocks/>
            </p:cNvSpPr>
            <p:nvPr/>
          </p:nvSpPr>
          <p:spPr bwMode="auto">
            <a:xfrm>
              <a:off x="1804988" y="1793875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0 h 10"/>
                <a:gd name="T4" fmla="*/ 8 w 8"/>
                <a:gd name="T5" fmla="*/ 2 h 10"/>
                <a:gd name="T6" fmla="*/ 8 w 8"/>
                <a:gd name="T7" fmla="*/ 5 h 10"/>
                <a:gd name="T8" fmla="*/ 8 w 8"/>
                <a:gd name="T9" fmla="*/ 7 h 10"/>
                <a:gd name="T10" fmla="*/ 6 w 8"/>
                <a:gd name="T11" fmla="*/ 8 h 10"/>
                <a:gd name="T12" fmla="*/ 3 w 8"/>
                <a:gd name="T13" fmla="*/ 10 h 10"/>
                <a:gd name="T14" fmla="*/ 1 w 8"/>
                <a:gd name="T15" fmla="*/ 8 h 10"/>
                <a:gd name="T16" fmla="*/ 0 w 8"/>
                <a:gd name="T17" fmla="*/ 7 h 10"/>
                <a:gd name="T18" fmla="*/ 0 w 8"/>
                <a:gd name="T19" fmla="*/ 5 h 10"/>
                <a:gd name="T20" fmla="*/ 0 w 8"/>
                <a:gd name="T21" fmla="*/ 2 h 10"/>
                <a:gd name="T22" fmla="*/ 1 w 8"/>
                <a:gd name="T23" fmla="*/ 0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1" name="Freeform 2649"/>
            <p:cNvSpPr>
              <a:spLocks/>
            </p:cNvSpPr>
            <p:nvPr/>
          </p:nvSpPr>
          <p:spPr bwMode="auto">
            <a:xfrm>
              <a:off x="90963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3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2" name="Freeform 2650"/>
            <p:cNvSpPr>
              <a:spLocks/>
            </p:cNvSpPr>
            <p:nvPr/>
          </p:nvSpPr>
          <p:spPr bwMode="auto">
            <a:xfrm>
              <a:off x="1058863" y="1943100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2 h 10"/>
                <a:gd name="T4" fmla="*/ 8 w 9"/>
                <a:gd name="T5" fmla="*/ 3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3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3" name="Freeform 2651"/>
            <p:cNvSpPr>
              <a:spLocks/>
            </p:cNvSpPr>
            <p:nvPr/>
          </p:nvSpPr>
          <p:spPr bwMode="auto">
            <a:xfrm>
              <a:off x="1206500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9 w 10"/>
                <a:gd name="T5" fmla="*/ 3 h 10"/>
                <a:gd name="T6" fmla="*/ 10 w 10"/>
                <a:gd name="T7" fmla="*/ 5 h 10"/>
                <a:gd name="T8" fmla="*/ 9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3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4" name="Freeform 2652"/>
            <p:cNvSpPr>
              <a:spLocks/>
            </p:cNvSpPr>
            <p:nvPr/>
          </p:nvSpPr>
          <p:spPr bwMode="auto">
            <a:xfrm>
              <a:off x="1355725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3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5" name="Freeform 2653"/>
            <p:cNvSpPr>
              <a:spLocks/>
            </p:cNvSpPr>
            <p:nvPr/>
          </p:nvSpPr>
          <p:spPr bwMode="auto">
            <a:xfrm>
              <a:off x="1504950" y="1943100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2 h 10"/>
                <a:gd name="T4" fmla="*/ 9 w 9"/>
                <a:gd name="T5" fmla="*/ 3 h 10"/>
                <a:gd name="T6" fmla="*/ 9 w 9"/>
                <a:gd name="T7" fmla="*/ 5 h 10"/>
                <a:gd name="T8" fmla="*/ 9 w 9"/>
                <a:gd name="T9" fmla="*/ 8 h 10"/>
                <a:gd name="T10" fmla="*/ 8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1 w 9"/>
                <a:gd name="T17" fmla="*/ 8 h 10"/>
                <a:gd name="T18" fmla="*/ 0 w 9"/>
                <a:gd name="T19" fmla="*/ 5 h 10"/>
                <a:gd name="T20" fmla="*/ 1 w 9"/>
                <a:gd name="T21" fmla="*/ 3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6" name="Freeform 2654"/>
            <p:cNvSpPr>
              <a:spLocks/>
            </p:cNvSpPr>
            <p:nvPr/>
          </p:nvSpPr>
          <p:spPr bwMode="auto">
            <a:xfrm>
              <a:off x="1652588" y="1943100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3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7" name="Freeform 2655"/>
            <p:cNvSpPr>
              <a:spLocks/>
            </p:cNvSpPr>
            <p:nvPr/>
          </p:nvSpPr>
          <p:spPr bwMode="auto">
            <a:xfrm>
              <a:off x="1804988" y="1943100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2 h 10"/>
                <a:gd name="T4" fmla="*/ 8 w 8"/>
                <a:gd name="T5" fmla="*/ 3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3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3 h 10"/>
                <a:gd name="T22" fmla="*/ 1 w 8"/>
                <a:gd name="T23" fmla="*/ 2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8" name="Freeform 2656"/>
            <p:cNvSpPr>
              <a:spLocks/>
            </p:cNvSpPr>
            <p:nvPr/>
          </p:nvSpPr>
          <p:spPr bwMode="auto">
            <a:xfrm>
              <a:off x="90963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8 w 10"/>
                <a:gd name="T5" fmla="*/ 3 h 9"/>
                <a:gd name="T6" fmla="*/ 10 w 10"/>
                <a:gd name="T7" fmla="*/ 5 h 9"/>
                <a:gd name="T8" fmla="*/ 8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9" name="Freeform 2657"/>
            <p:cNvSpPr>
              <a:spLocks/>
            </p:cNvSpPr>
            <p:nvPr/>
          </p:nvSpPr>
          <p:spPr bwMode="auto">
            <a:xfrm>
              <a:off x="1058863" y="2092325"/>
              <a:ext cx="14287" cy="14288"/>
            </a:xfrm>
            <a:custGeom>
              <a:avLst/>
              <a:gdLst>
                <a:gd name="T0" fmla="*/ 5 w 9"/>
                <a:gd name="T1" fmla="*/ 0 h 9"/>
                <a:gd name="T2" fmla="*/ 6 w 9"/>
                <a:gd name="T3" fmla="*/ 1 h 9"/>
                <a:gd name="T4" fmla="*/ 8 w 9"/>
                <a:gd name="T5" fmla="*/ 3 h 9"/>
                <a:gd name="T6" fmla="*/ 9 w 9"/>
                <a:gd name="T7" fmla="*/ 5 h 9"/>
                <a:gd name="T8" fmla="*/ 8 w 9"/>
                <a:gd name="T9" fmla="*/ 6 h 9"/>
                <a:gd name="T10" fmla="*/ 6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0 w 9"/>
                <a:gd name="T17" fmla="*/ 6 h 9"/>
                <a:gd name="T18" fmla="*/ 0 w 9"/>
                <a:gd name="T19" fmla="*/ 5 h 9"/>
                <a:gd name="T20" fmla="*/ 0 w 9"/>
                <a:gd name="T21" fmla="*/ 3 h 9"/>
                <a:gd name="T22" fmla="*/ 3 w 9"/>
                <a:gd name="T23" fmla="*/ 1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0" name="Freeform 2658"/>
            <p:cNvSpPr>
              <a:spLocks/>
            </p:cNvSpPr>
            <p:nvPr/>
          </p:nvSpPr>
          <p:spPr bwMode="auto">
            <a:xfrm>
              <a:off x="1206500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7 w 10"/>
                <a:gd name="T3" fmla="*/ 1 h 9"/>
                <a:gd name="T4" fmla="*/ 9 w 10"/>
                <a:gd name="T5" fmla="*/ 3 h 9"/>
                <a:gd name="T6" fmla="*/ 10 w 10"/>
                <a:gd name="T7" fmla="*/ 5 h 9"/>
                <a:gd name="T8" fmla="*/ 9 w 10"/>
                <a:gd name="T9" fmla="*/ 6 h 9"/>
                <a:gd name="T10" fmla="*/ 7 w 10"/>
                <a:gd name="T11" fmla="*/ 8 h 9"/>
                <a:gd name="T12" fmla="*/ 5 w 10"/>
                <a:gd name="T13" fmla="*/ 9 h 9"/>
                <a:gd name="T14" fmla="*/ 2 w 10"/>
                <a:gd name="T15" fmla="*/ 8 h 9"/>
                <a:gd name="T16" fmla="*/ 0 w 10"/>
                <a:gd name="T17" fmla="*/ 6 h 9"/>
                <a:gd name="T18" fmla="*/ 0 w 10"/>
                <a:gd name="T19" fmla="*/ 5 h 9"/>
                <a:gd name="T20" fmla="*/ 0 w 10"/>
                <a:gd name="T21" fmla="*/ 3 h 9"/>
                <a:gd name="T22" fmla="*/ 2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1" name="Freeform 2659"/>
            <p:cNvSpPr>
              <a:spLocks/>
            </p:cNvSpPr>
            <p:nvPr/>
          </p:nvSpPr>
          <p:spPr bwMode="auto">
            <a:xfrm>
              <a:off x="1355725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3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3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2" name="Freeform 2660"/>
            <p:cNvSpPr>
              <a:spLocks/>
            </p:cNvSpPr>
            <p:nvPr/>
          </p:nvSpPr>
          <p:spPr bwMode="auto">
            <a:xfrm>
              <a:off x="1504950" y="2092325"/>
              <a:ext cx="14288" cy="14288"/>
            </a:xfrm>
            <a:custGeom>
              <a:avLst/>
              <a:gdLst>
                <a:gd name="T0" fmla="*/ 5 w 9"/>
                <a:gd name="T1" fmla="*/ 0 h 9"/>
                <a:gd name="T2" fmla="*/ 8 w 9"/>
                <a:gd name="T3" fmla="*/ 1 h 9"/>
                <a:gd name="T4" fmla="*/ 9 w 9"/>
                <a:gd name="T5" fmla="*/ 3 h 9"/>
                <a:gd name="T6" fmla="*/ 9 w 9"/>
                <a:gd name="T7" fmla="*/ 5 h 9"/>
                <a:gd name="T8" fmla="*/ 9 w 9"/>
                <a:gd name="T9" fmla="*/ 6 h 9"/>
                <a:gd name="T10" fmla="*/ 8 w 9"/>
                <a:gd name="T11" fmla="*/ 8 h 9"/>
                <a:gd name="T12" fmla="*/ 5 w 9"/>
                <a:gd name="T13" fmla="*/ 9 h 9"/>
                <a:gd name="T14" fmla="*/ 3 w 9"/>
                <a:gd name="T15" fmla="*/ 8 h 9"/>
                <a:gd name="T16" fmla="*/ 1 w 9"/>
                <a:gd name="T17" fmla="*/ 6 h 9"/>
                <a:gd name="T18" fmla="*/ 0 w 9"/>
                <a:gd name="T19" fmla="*/ 5 h 9"/>
                <a:gd name="T20" fmla="*/ 1 w 9"/>
                <a:gd name="T21" fmla="*/ 3 h 9"/>
                <a:gd name="T22" fmla="*/ 3 w 9"/>
                <a:gd name="T23" fmla="*/ 1 h 9"/>
                <a:gd name="T24" fmla="*/ 5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3" name="Freeform 2661"/>
            <p:cNvSpPr>
              <a:spLocks/>
            </p:cNvSpPr>
            <p:nvPr/>
          </p:nvSpPr>
          <p:spPr bwMode="auto">
            <a:xfrm>
              <a:off x="1652588" y="2092325"/>
              <a:ext cx="15875" cy="14288"/>
            </a:xfrm>
            <a:custGeom>
              <a:avLst/>
              <a:gdLst>
                <a:gd name="T0" fmla="*/ 5 w 10"/>
                <a:gd name="T1" fmla="*/ 0 h 9"/>
                <a:gd name="T2" fmla="*/ 8 w 10"/>
                <a:gd name="T3" fmla="*/ 1 h 9"/>
                <a:gd name="T4" fmla="*/ 10 w 10"/>
                <a:gd name="T5" fmla="*/ 3 h 9"/>
                <a:gd name="T6" fmla="*/ 10 w 10"/>
                <a:gd name="T7" fmla="*/ 5 h 9"/>
                <a:gd name="T8" fmla="*/ 10 w 10"/>
                <a:gd name="T9" fmla="*/ 6 h 9"/>
                <a:gd name="T10" fmla="*/ 8 w 10"/>
                <a:gd name="T11" fmla="*/ 8 h 9"/>
                <a:gd name="T12" fmla="*/ 5 w 10"/>
                <a:gd name="T13" fmla="*/ 9 h 9"/>
                <a:gd name="T14" fmla="*/ 4 w 10"/>
                <a:gd name="T15" fmla="*/ 8 h 9"/>
                <a:gd name="T16" fmla="*/ 2 w 10"/>
                <a:gd name="T17" fmla="*/ 6 h 9"/>
                <a:gd name="T18" fmla="*/ 0 w 10"/>
                <a:gd name="T19" fmla="*/ 5 h 9"/>
                <a:gd name="T20" fmla="*/ 2 w 10"/>
                <a:gd name="T21" fmla="*/ 3 h 9"/>
                <a:gd name="T22" fmla="*/ 4 w 10"/>
                <a:gd name="T23" fmla="*/ 1 h 9"/>
                <a:gd name="T24" fmla="*/ 5 w 1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4" name="Freeform 2662"/>
            <p:cNvSpPr>
              <a:spLocks/>
            </p:cNvSpPr>
            <p:nvPr/>
          </p:nvSpPr>
          <p:spPr bwMode="auto">
            <a:xfrm>
              <a:off x="1804988" y="2092325"/>
              <a:ext cx="12700" cy="14288"/>
            </a:xfrm>
            <a:custGeom>
              <a:avLst/>
              <a:gdLst>
                <a:gd name="T0" fmla="*/ 3 w 8"/>
                <a:gd name="T1" fmla="*/ 0 h 9"/>
                <a:gd name="T2" fmla="*/ 6 w 8"/>
                <a:gd name="T3" fmla="*/ 1 h 9"/>
                <a:gd name="T4" fmla="*/ 8 w 8"/>
                <a:gd name="T5" fmla="*/ 3 h 9"/>
                <a:gd name="T6" fmla="*/ 8 w 8"/>
                <a:gd name="T7" fmla="*/ 5 h 9"/>
                <a:gd name="T8" fmla="*/ 8 w 8"/>
                <a:gd name="T9" fmla="*/ 6 h 9"/>
                <a:gd name="T10" fmla="*/ 6 w 8"/>
                <a:gd name="T11" fmla="*/ 8 h 9"/>
                <a:gd name="T12" fmla="*/ 3 w 8"/>
                <a:gd name="T13" fmla="*/ 9 h 9"/>
                <a:gd name="T14" fmla="*/ 1 w 8"/>
                <a:gd name="T15" fmla="*/ 8 h 9"/>
                <a:gd name="T16" fmla="*/ 0 w 8"/>
                <a:gd name="T17" fmla="*/ 6 h 9"/>
                <a:gd name="T18" fmla="*/ 0 w 8"/>
                <a:gd name="T19" fmla="*/ 5 h 9"/>
                <a:gd name="T20" fmla="*/ 0 w 8"/>
                <a:gd name="T21" fmla="*/ 3 h 9"/>
                <a:gd name="T22" fmla="*/ 1 w 8"/>
                <a:gd name="T23" fmla="*/ 1 h 9"/>
                <a:gd name="T24" fmla="*/ 3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" name="Freeform 2663"/>
            <p:cNvSpPr>
              <a:spLocks/>
            </p:cNvSpPr>
            <p:nvPr/>
          </p:nvSpPr>
          <p:spPr bwMode="auto">
            <a:xfrm>
              <a:off x="90963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8 w 10"/>
                <a:gd name="T5" fmla="*/ 4 h 10"/>
                <a:gd name="T6" fmla="*/ 10 w 10"/>
                <a:gd name="T7" fmla="*/ 5 h 10"/>
                <a:gd name="T8" fmla="*/ 8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8" y="4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" name="Freeform 2664"/>
            <p:cNvSpPr>
              <a:spLocks/>
            </p:cNvSpPr>
            <p:nvPr/>
          </p:nvSpPr>
          <p:spPr bwMode="auto">
            <a:xfrm>
              <a:off x="1058863" y="2239963"/>
              <a:ext cx="14287" cy="15875"/>
            </a:xfrm>
            <a:custGeom>
              <a:avLst/>
              <a:gdLst>
                <a:gd name="T0" fmla="*/ 5 w 9"/>
                <a:gd name="T1" fmla="*/ 0 h 10"/>
                <a:gd name="T2" fmla="*/ 6 w 9"/>
                <a:gd name="T3" fmla="*/ 2 h 10"/>
                <a:gd name="T4" fmla="*/ 8 w 9"/>
                <a:gd name="T5" fmla="*/ 4 h 10"/>
                <a:gd name="T6" fmla="*/ 9 w 9"/>
                <a:gd name="T7" fmla="*/ 5 h 10"/>
                <a:gd name="T8" fmla="*/ 8 w 9"/>
                <a:gd name="T9" fmla="*/ 8 h 10"/>
                <a:gd name="T10" fmla="*/ 6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0 w 9"/>
                <a:gd name="T17" fmla="*/ 8 h 10"/>
                <a:gd name="T18" fmla="*/ 0 w 9"/>
                <a:gd name="T19" fmla="*/ 5 h 10"/>
                <a:gd name="T20" fmla="*/ 0 w 9"/>
                <a:gd name="T21" fmla="*/ 4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" name="Freeform 2665"/>
            <p:cNvSpPr>
              <a:spLocks/>
            </p:cNvSpPr>
            <p:nvPr/>
          </p:nvSpPr>
          <p:spPr bwMode="auto">
            <a:xfrm>
              <a:off x="1206500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7 w 10"/>
                <a:gd name="T3" fmla="*/ 2 h 10"/>
                <a:gd name="T4" fmla="*/ 9 w 10"/>
                <a:gd name="T5" fmla="*/ 4 h 10"/>
                <a:gd name="T6" fmla="*/ 10 w 10"/>
                <a:gd name="T7" fmla="*/ 5 h 10"/>
                <a:gd name="T8" fmla="*/ 9 w 10"/>
                <a:gd name="T9" fmla="*/ 8 h 10"/>
                <a:gd name="T10" fmla="*/ 7 w 10"/>
                <a:gd name="T11" fmla="*/ 10 h 10"/>
                <a:gd name="T12" fmla="*/ 5 w 10"/>
                <a:gd name="T13" fmla="*/ 10 h 10"/>
                <a:gd name="T14" fmla="*/ 2 w 10"/>
                <a:gd name="T15" fmla="*/ 10 h 10"/>
                <a:gd name="T16" fmla="*/ 0 w 10"/>
                <a:gd name="T17" fmla="*/ 8 h 10"/>
                <a:gd name="T18" fmla="*/ 0 w 10"/>
                <a:gd name="T19" fmla="*/ 5 h 10"/>
                <a:gd name="T20" fmla="*/ 0 w 10"/>
                <a:gd name="T21" fmla="*/ 4 h 10"/>
                <a:gd name="T22" fmla="*/ 2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" name="Freeform 2666"/>
            <p:cNvSpPr>
              <a:spLocks/>
            </p:cNvSpPr>
            <p:nvPr/>
          </p:nvSpPr>
          <p:spPr bwMode="auto">
            <a:xfrm>
              <a:off x="1355725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3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3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" name="Freeform 2667"/>
            <p:cNvSpPr>
              <a:spLocks/>
            </p:cNvSpPr>
            <p:nvPr/>
          </p:nvSpPr>
          <p:spPr bwMode="auto">
            <a:xfrm>
              <a:off x="1504950" y="2239963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8 w 9"/>
                <a:gd name="T3" fmla="*/ 2 h 10"/>
                <a:gd name="T4" fmla="*/ 9 w 9"/>
                <a:gd name="T5" fmla="*/ 4 h 10"/>
                <a:gd name="T6" fmla="*/ 9 w 9"/>
                <a:gd name="T7" fmla="*/ 5 h 10"/>
                <a:gd name="T8" fmla="*/ 9 w 9"/>
                <a:gd name="T9" fmla="*/ 8 h 10"/>
                <a:gd name="T10" fmla="*/ 8 w 9"/>
                <a:gd name="T11" fmla="*/ 10 h 10"/>
                <a:gd name="T12" fmla="*/ 5 w 9"/>
                <a:gd name="T13" fmla="*/ 10 h 10"/>
                <a:gd name="T14" fmla="*/ 3 w 9"/>
                <a:gd name="T15" fmla="*/ 10 h 10"/>
                <a:gd name="T16" fmla="*/ 1 w 9"/>
                <a:gd name="T17" fmla="*/ 8 h 10"/>
                <a:gd name="T18" fmla="*/ 0 w 9"/>
                <a:gd name="T19" fmla="*/ 5 h 10"/>
                <a:gd name="T20" fmla="*/ 1 w 9"/>
                <a:gd name="T21" fmla="*/ 4 h 10"/>
                <a:gd name="T22" fmla="*/ 3 w 9"/>
                <a:gd name="T23" fmla="*/ 2 h 10"/>
                <a:gd name="T24" fmla="*/ 5 w 9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" name="Freeform 2668"/>
            <p:cNvSpPr>
              <a:spLocks/>
            </p:cNvSpPr>
            <p:nvPr/>
          </p:nvSpPr>
          <p:spPr bwMode="auto">
            <a:xfrm>
              <a:off x="1652588" y="22399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2 h 10"/>
                <a:gd name="T4" fmla="*/ 10 w 10"/>
                <a:gd name="T5" fmla="*/ 4 h 10"/>
                <a:gd name="T6" fmla="*/ 10 w 10"/>
                <a:gd name="T7" fmla="*/ 5 h 10"/>
                <a:gd name="T8" fmla="*/ 10 w 10"/>
                <a:gd name="T9" fmla="*/ 8 h 10"/>
                <a:gd name="T10" fmla="*/ 8 w 10"/>
                <a:gd name="T11" fmla="*/ 10 h 10"/>
                <a:gd name="T12" fmla="*/ 5 w 10"/>
                <a:gd name="T13" fmla="*/ 10 h 10"/>
                <a:gd name="T14" fmla="*/ 4 w 10"/>
                <a:gd name="T15" fmla="*/ 10 h 10"/>
                <a:gd name="T16" fmla="*/ 2 w 10"/>
                <a:gd name="T17" fmla="*/ 8 h 10"/>
                <a:gd name="T18" fmla="*/ 0 w 10"/>
                <a:gd name="T19" fmla="*/ 5 h 10"/>
                <a:gd name="T20" fmla="*/ 2 w 10"/>
                <a:gd name="T21" fmla="*/ 4 h 10"/>
                <a:gd name="T22" fmla="*/ 4 w 10"/>
                <a:gd name="T23" fmla="*/ 2 h 10"/>
                <a:gd name="T24" fmla="*/ 5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" name="Freeform 2669"/>
            <p:cNvSpPr>
              <a:spLocks/>
            </p:cNvSpPr>
            <p:nvPr/>
          </p:nvSpPr>
          <p:spPr bwMode="auto">
            <a:xfrm>
              <a:off x="1804988" y="2239963"/>
              <a:ext cx="12700" cy="15875"/>
            </a:xfrm>
            <a:custGeom>
              <a:avLst/>
              <a:gdLst>
                <a:gd name="T0" fmla="*/ 3 w 8"/>
                <a:gd name="T1" fmla="*/ 0 h 10"/>
                <a:gd name="T2" fmla="*/ 6 w 8"/>
                <a:gd name="T3" fmla="*/ 2 h 10"/>
                <a:gd name="T4" fmla="*/ 8 w 8"/>
                <a:gd name="T5" fmla="*/ 4 h 10"/>
                <a:gd name="T6" fmla="*/ 8 w 8"/>
                <a:gd name="T7" fmla="*/ 5 h 10"/>
                <a:gd name="T8" fmla="*/ 8 w 8"/>
                <a:gd name="T9" fmla="*/ 8 h 10"/>
                <a:gd name="T10" fmla="*/ 6 w 8"/>
                <a:gd name="T11" fmla="*/ 10 h 10"/>
                <a:gd name="T12" fmla="*/ 3 w 8"/>
                <a:gd name="T13" fmla="*/ 10 h 10"/>
                <a:gd name="T14" fmla="*/ 1 w 8"/>
                <a:gd name="T15" fmla="*/ 10 h 10"/>
                <a:gd name="T16" fmla="*/ 0 w 8"/>
                <a:gd name="T17" fmla="*/ 8 h 10"/>
                <a:gd name="T18" fmla="*/ 0 w 8"/>
                <a:gd name="T19" fmla="*/ 5 h 10"/>
                <a:gd name="T20" fmla="*/ 0 w 8"/>
                <a:gd name="T21" fmla="*/ 4 h 10"/>
                <a:gd name="T22" fmla="*/ 1 w 8"/>
                <a:gd name="T23" fmla="*/ 2 h 10"/>
                <a:gd name="T24" fmla="*/ 3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3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FF09"/>
            </a:solidFill>
            <a:ln w="0">
              <a:solidFill>
                <a:srgbClr val="EFFF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" name="Line 2670"/>
            <p:cNvSpPr>
              <a:spLocks noChangeShapeType="1"/>
            </p:cNvSpPr>
            <p:nvPr/>
          </p:nvSpPr>
          <p:spPr bwMode="auto">
            <a:xfrm>
              <a:off x="1689100" y="2322513"/>
              <a:ext cx="0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" name="Line 2671"/>
            <p:cNvSpPr>
              <a:spLocks noChangeShapeType="1"/>
            </p:cNvSpPr>
            <p:nvPr/>
          </p:nvSpPr>
          <p:spPr bwMode="auto">
            <a:xfrm flipV="1">
              <a:off x="1689100" y="23193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4" name="Line 2672"/>
            <p:cNvSpPr>
              <a:spLocks noChangeShapeType="1"/>
            </p:cNvSpPr>
            <p:nvPr/>
          </p:nvSpPr>
          <p:spPr bwMode="auto">
            <a:xfrm>
              <a:off x="1693863" y="231933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" name="Line 2673"/>
            <p:cNvSpPr>
              <a:spLocks noChangeShapeType="1"/>
            </p:cNvSpPr>
            <p:nvPr/>
          </p:nvSpPr>
          <p:spPr bwMode="auto">
            <a:xfrm flipV="1">
              <a:off x="1701800" y="231775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6" name="Line 2674"/>
            <p:cNvSpPr>
              <a:spLocks noChangeShapeType="1"/>
            </p:cNvSpPr>
            <p:nvPr/>
          </p:nvSpPr>
          <p:spPr bwMode="auto">
            <a:xfrm flipV="1">
              <a:off x="1706563" y="23145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7" name="Line 2675"/>
            <p:cNvSpPr>
              <a:spLocks noChangeShapeType="1"/>
            </p:cNvSpPr>
            <p:nvPr/>
          </p:nvSpPr>
          <p:spPr bwMode="auto">
            <a:xfrm flipV="1">
              <a:off x="1714500" y="23114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8" name="Line 2676"/>
            <p:cNvSpPr>
              <a:spLocks noChangeShapeType="1"/>
            </p:cNvSpPr>
            <p:nvPr/>
          </p:nvSpPr>
          <p:spPr bwMode="auto">
            <a:xfrm flipV="1">
              <a:off x="1719263" y="23098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9" name="Line 2677"/>
            <p:cNvSpPr>
              <a:spLocks noChangeShapeType="1"/>
            </p:cNvSpPr>
            <p:nvPr/>
          </p:nvSpPr>
          <p:spPr bwMode="auto">
            <a:xfrm flipV="1">
              <a:off x="1727200" y="23066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0" name="Line 2678"/>
            <p:cNvSpPr>
              <a:spLocks noChangeShapeType="1"/>
            </p:cNvSpPr>
            <p:nvPr/>
          </p:nvSpPr>
          <p:spPr bwMode="auto">
            <a:xfrm flipV="1">
              <a:off x="1731963" y="230505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1" name="Line 2679"/>
            <p:cNvSpPr>
              <a:spLocks noChangeShapeType="1"/>
            </p:cNvSpPr>
            <p:nvPr/>
          </p:nvSpPr>
          <p:spPr bwMode="auto">
            <a:xfrm flipV="1">
              <a:off x="1739900" y="23018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2" name="Line 2680"/>
            <p:cNvSpPr>
              <a:spLocks noChangeShapeType="1"/>
            </p:cNvSpPr>
            <p:nvPr/>
          </p:nvSpPr>
          <p:spPr bwMode="auto">
            <a:xfrm flipV="1">
              <a:off x="1746250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3" name="Line 2681"/>
            <p:cNvSpPr>
              <a:spLocks noChangeShapeType="1"/>
            </p:cNvSpPr>
            <p:nvPr/>
          </p:nvSpPr>
          <p:spPr bwMode="auto">
            <a:xfrm flipV="1">
              <a:off x="1751013" y="22971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4" name="Line 2682"/>
            <p:cNvSpPr>
              <a:spLocks noChangeShapeType="1"/>
            </p:cNvSpPr>
            <p:nvPr/>
          </p:nvSpPr>
          <p:spPr bwMode="auto">
            <a:xfrm flipV="1">
              <a:off x="1758950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" name="Line 2683"/>
            <p:cNvSpPr>
              <a:spLocks noChangeShapeType="1"/>
            </p:cNvSpPr>
            <p:nvPr/>
          </p:nvSpPr>
          <p:spPr bwMode="auto">
            <a:xfrm flipV="1">
              <a:off x="1763713" y="228917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6" name="Line 2684"/>
            <p:cNvSpPr>
              <a:spLocks noChangeShapeType="1"/>
            </p:cNvSpPr>
            <p:nvPr/>
          </p:nvSpPr>
          <p:spPr bwMode="auto">
            <a:xfrm flipV="1">
              <a:off x="1771650" y="22860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7" name="Line 2685"/>
            <p:cNvSpPr>
              <a:spLocks noChangeShapeType="1"/>
            </p:cNvSpPr>
            <p:nvPr/>
          </p:nvSpPr>
          <p:spPr bwMode="auto">
            <a:xfrm flipV="1">
              <a:off x="1776413" y="22812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8" name="Line 2686"/>
            <p:cNvSpPr>
              <a:spLocks noChangeShapeType="1"/>
            </p:cNvSpPr>
            <p:nvPr/>
          </p:nvSpPr>
          <p:spPr bwMode="auto">
            <a:xfrm flipV="1">
              <a:off x="1781175" y="22780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9" name="Line 2687"/>
            <p:cNvSpPr>
              <a:spLocks noChangeShapeType="1"/>
            </p:cNvSpPr>
            <p:nvPr/>
          </p:nvSpPr>
          <p:spPr bwMode="auto">
            <a:xfrm flipV="1">
              <a:off x="1785938" y="2276475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" name="Line 2688"/>
            <p:cNvSpPr>
              <a:spLocks noChangeShapeType="1"/>
            </p:cNvSpPr>
            <p:nvPr/>
          </p:nvSpPr>
          <p:spPr bwMode="auto">
            <a:xfrm flipV="1">
              <a:off x="1793875" y="22717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" name="Line 2689"/>
            <p:cNvSpPr>
              <a:spLocks noChangeShapeType="1"/>
            </p:cNvSpPr>
            <p:nvPr/>
          </p:nvSpPr>
          <p:spPr bwMode="auto">
            <a:xfrm flipV="1">
              <a:off x="1798638" y="2268538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2" name="Line 2690"/>
            <p:cNvSpPr>
              <a:spLocks noChangeShapeType="1"/>
            </p:cNvSpPr>
            <p:nvPr/>
          </p:nvSpPr>
          <p:spPr bwMode="auto">
            <a:xfrm flipV="1">
              <a:off x="1804988" y="22637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" name="Line 2691"/>
            <p:cNvSpPr>
              <a:spLocks noChangeShapeType="1"/>
            </p:cNvSpPr>
            <p:nvPr/>
          </p:nvSpPr>
          <p:spPr bwMode="auto">
            <a:xfrm flipV="1">
              <a:off x="1809750" y="22590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" name="Line 2692"/>
            <p:cNvSpPr>
              <a:spLocks noChangeShapeType="1"/>
            </p:cNvSpPr>
            <p:nvPr/>
          </p:nvSpPr>
          <p:spPr bwMode="auto">
            <a:xfrm flipV="1">
              <a:off x="1814513" y="22558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5" name="Line 2693"/>
            <p:cNvSpPr>
              <a:spLocks noChangeShapeType="1"/>
            </p:cNvSpPr>
            <p:nvPr/>
          </p:nvSpPr>
          <p:spPr bwMode="auto">
            <a:xfrm flipV="1">
              <a:off x="1819275" y="22510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" name="Line 2694"/>
            <p:cNvSpPr>
              <a:spLocks noChangeShapeType="1"/>
            </p:cNvSpPr>
            <p:nvPr/>
          </p:nvSpPr>
          <p:spPr bwMode="auto">
            <a:xfrm flipV="1">
              <a:off x="1825625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7" name="Line 2695"/>
            <p:cNvSpPr>
              <a:spLocks noChangeShapeType="1"/>
            </p:cNvSpPr>
            <p:nvPr/>
          </p:nvSpPr>
          <p:spPr bwMode="auto">
            <a:xfrm flipV="1">
              <a:off x="1830388" y="224313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8" name="Line 2696"/>
            <p:cNvSpPr>
              <a:spLocks noChangeShapeType="1"/>
            </p:cNvSpPr>
            <p:nvPr/>
          </p:nvSpPr>
          <p:spPr bwMode="auto">
            <a:xfrm flipV="1">
              <a:off x="1835150" y="223837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" name="Line 2697"/>
            <p:cNvSpPr>
              <a:spLocks noChangeShapeType="1"/>
            </p:cNvSpPr>
            <p:nvPr/>
          </p:nvSpPr>
          <p:spPr bwMode="auto">
            <a:xfrm flipV="1">
              <a:off x="1839913" y="22320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" name="Line 2698"/>
            <p:cNvSpPr>
              <a:spLocks noChangeShapeType="1"/>
            </p:cNvSpPr>
            <p:nvPr/>
          </p:nvSpPr>
          <p:spPr bwMode="auto">
            <a:xfrm flipV="1">
              <a:off x="1844675" y="22272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" name="Line 2699"/>
            <p:cNvSpPr>
              <a:spLocks noChangeShapeType="1"/>
            </p:cNvSpPr>
            <p:nvPr/>
          </p:nvSpPr>
          <p:spPr bwMode="auto">
            <a:xfrm flipV="1">
              <a:off x="1851025" y="22256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" name="Line 2700"/>
            <p:cNvSpPr>
              <a:spLocks noChangeShapeType="1"/>
            </p:cNvSpPr>
            <p:nvPr/>
          </p:nvSpPr>
          <p:spPr bwMode="auto">
            <a:xfrm flipV="1">
              <a:off x="1855788" y="22193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" name="Line 2701"/>
            <p:cNvSpPr>
              <a:spLocks noChangeShapeType="1"/>
            </p:cNvSpPr>
            <p:nvPr/>
          </p:nvSpPr>
          <p:spPr bwMode="auto">
            <a:xfrm flipV="1">
              <a:off x="1860550" y="22145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" name="Line 2702"/>
            <p:cNvSpPr>
              <a:spLocks noChangeShapeType="1"/>
            </p:cNvSpPr>
            <p:nvPr/>
          </p:nvSpPr>
          <p:spPr bwMode="auto">
            <a:xfrm flipV="1">
              <a:off x="1865313" y="2209800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" name="Line 2703"/>
            <p:cNvSpPr>
              <a:spLocks noChangeShapeType="1"/>
            </p:cNvSpPr>
            <p:nvPr/>
          </p:nvSpPr>
          <p:spPr bwMode="auto">
            <a:xfrm flipV="1">
              <a:off x="1871663" y="220503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" name="Line 2704"/>
            <p:cNvSpPr>
              <a:spLocks noChangeShapeType="1"/>
            </p:cNvSpPr>
            <p:nvPr/>
          </p:nvSpPr>
          <p:spPr bwMode="auto">
            <a:xfrm flipV="1">
              <a:off x="1873250" y="21986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" name="Line 2705"/>
            <p:cNvSpPr>
              <a:spLocks noChangeShapeType="1"/>
            </p:cNvSpPr>
            <p:nvPr/>
          </p:nvSpPr>
          <p:spPr bwMode="auto">
            <a:xfrm flipV="1">
              <a:off x="1878013" y="219392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8" name="Line 2706"/>
            <p:cNvSpPr>
              <a:spLocks noChangeShapeType="1"/>
            </p:cNvSpPr>
            <p:nvPr/>
          </p:nvSpPr>
          <p:spPr bwMode="auto">
            <a:xfrm flipV="1">
              <a:off x="1884363" y="218916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9" name="Line 2707"/>
            <p:cNvSpPr>
              <a:spLocks noChangeShapeType="1"/>
            </p:cNvSpPr>
            <p:nvPr/>
          </p:nvSpPr>
          <p:spPr bwMode="auto">
            <a:xfrm flipH="1" flipV="1">
              <a:off x="1884363" y="170497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0" name="Line 2708"/>
            <p:cNvSpPr>
              <a:spLocks noChangeShapeType="1"/>
            </p:cNvSpPr>
            <p:nvPr/>
          </p:nvSpPr>
          <p:spPr bwMode="auto">
            <a:xfrm flipH="1" flipV="1">
              <a:off x="1878013" y="170021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" name="Line 2709"/>
            <p:cNvSpPr>
              <a:spLocks noChangeShapeType="1"/>
            </p:cNvSpPr>
            <p:nvPr/>
          </p:nvSpPr>
          <p:spPr bwMode="auto">
            <a:xfrm flipH="1" flipV="1">
              <a:off x="1873250" y="169386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2" name="Line 2710"/>
            <p:cNvSpPr>
              <a:spLocks noChangeShapeType="1"/>
            </p:cNvSpPr>
            <p:nvPr/>
          </p:nvSpPr>
          <p:spPr bwMode="auto">
            <a:xfrm flipH="1" flipV="1">
              <a:off x="1871663" y="168910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3" name="Line 2711"/>
            <p:cNvSpPr>
              <a:spLocks noChangeShapeType="1"/>
            </p:cNvSpPr>
            <p:nvPr/>
          </p:nvSpPr>
          <p:spPr bwMode="auto">
            <a:xfrm flipH="1" flipV="1">
              <a:off x="1865313" y="16843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4" name="Line 2712"/>
            <p:cNvSpPr>
              <a:spLocks noChangeShapeType="1"/>
            </p:cNvSpPr>
            <p:nvPr/>
          </p:nvSpPr>
          <p:spPr bwMode="auto">
            <a:xfrm flipH="1" flipV="1">
              <a:off x="1860550" y="16811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" name="Line 2713"/>
            <p:cNvSpPr>
              <a:spLocks noChangeShapeType="1"/>
            </p:cNvSpPr>
            <p:nvPr/>
          </p:nvSpPr>
          <p:spPr bwMode="auto">
            <a:xfrm flipH="1" flipV="1">
              <a:off x="1855788" y="1676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" name="Line 2714"/>
            <p:cNvSpPr>
              <a:spLocks noChangeShapeType="1"/>
            </p:cNvSpPr>
            <p:nvPr/>
          </p:nvSpPr>
          <p:spPr bwMode="auto">
            <a:xfrm flipH="1" flipV="1">
              <a:off x="1851025" y="16716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" name="Line 2715"/>
            <p:cNvSpPr>
              <a:spLocks noChangeShapeType="1"/>
            </p:cNvSpPr>
            <p:nvPr/>
          </p:nvSpPr>
          <p:spPr bwMode="auto">
            <a:xfrm flipH="1" flipV="1">
              <a:off x="1844675" y="16668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8" name="Line 2716"/>
            <p:cNvSpPr>
              <a:spLocks noChangeShapeType="1"/>
            </p:cNvSpPr>
            <p:nvPr/>
          </p:nvSpPr>
          <p:spPr bwMode="auto">
            <a:xfrm flipH="1" flipV="1">
              <a:off x="1839913" y="16605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9" name="Line 2717"/>
            <p:cNvSpPr>
              <a:spLocks noChangeShapeType="1"/>
            </p:cNvSpPr>
            <p:nvPr/>
          </p:nvSpPr>
          <p:spPr bwMode="auto">
            <a:xfrm flipH="1" flipV="1">
              <a:off x="1835150" y="165576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0" name="Line 2718"/>
            <p:cNvSpPr>
              <a:spLocks noChangeShapeType="1"/>
            </p:cNvSpPr>
            <p:nvPr/>
          </p:nvSpPr>
          <p:spPr bwMode="auto">
            <a:xfrm flipH="1" flipV="1">
              <a:off x="1830388" y="16541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1" name="Line 2719"/>
            <p:cNvSpPr>
              <a:spLocks noChangeShapeType="1"/>
            </p:cNvSpPr>
            <p:nvPr/>
          </p:nvSpPr>
          <p:spPr bwMode="auto">
            <a:xfrm flipH="1" flipV="1">
              <a:off x="1825625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2" name="Line 2720"/>
            <p:cNvSpPr>
              <a:spLocks noChangeShapeType="1"/>
            </p:cNvSpPr>
            <p:nvPr/>
          </p:nvSpPr>
          <p:spPr bwMode="auto">
            <a:xfrm flipH="1" flipV="1">
              <a:off x="1819275" y="1643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3" name="Line 2721"/>
            <p:cNvSpPr>
              <a:spLocks noChangeShapeType="1"/>
            </p:cNvSpPr>
            <p:nvPr/>
          </p:nvSpPr>
          <p:spPr bwMode="auto">
            <a:xfrm flipH="1" flipV="1">
              <a:off x="1814513" y="1641475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4" name="Line 2722"/>
            <p:cNvSpPr>
              <a:spLocks noChangeShapeType="1"/>
            </p:cNvSpPr>
            <p:nvPr/>
          </p:nvSpPr>
          <p:spPr bwMode="auto">
            <a:xfrm flipH="1" flipV="1">
              <a:off x="1809750" y="16351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5" name="Line 2723"/>
            <p:cNvSpPr>
              <a:spLocks noChangeShapeType="1"/>
            </p:cNvSpPr>
            <p:nvPr/>
          </p:nvSpPr>
          <p:spPr bwMode="auto">
            <a:xfrm flipH="1" flipV="1">
              <a:off x="1804988" y="16335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" name="Line 2724"/>
            <p:cNvSpPr>
              <a:spLocks noChangeShapeType="1"/>
            </p:cNvSpPr>
            <p:nvPr/>
          </p:nvSpPr>
          <p:spPr bwMode="auto">
            <a:xfrm flipH="1" flipV="1">
              <a:off x="1798638" y="1627188"/>
              <a:ext cx="6350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7" name="Line 2725"/>
            <p:cNvSpPr>
              <a:spLocks noChangeShapeType="1"/>
            </p:cNvSpPr>
            <p:nvPr/>
          </p:nvSpPr>
          <p:spPr bwMode="auto">
            <a:xfrm flipH="1" flipV="1">
              <a:off x="1793875" y="1625600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8" name="Line 2726"/>
            <p:cNvSpPr>
              <a:spLocks noChangeShapeType="1"/>
            </p:cNvSpPr>
            <p:nvPr/>
          </p:nvSpPr>
          <p:spPr bwMode="auto">
            <a:xfrm flipH="1" flipV="1">
              <a:off x="1785938" y="1620838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9" name="Line 2727"/>
            <p:cNvSpPr>
              <a:spLocks noChangeShapeType="1"/>
            </p:cNvSpPr>
            <p:nvPr/>
          </p:nvSpPr>
          <p:spPr bwMode="auto">
            <a:xfrm flipH="1" flipV="1">
              <a:off x="1781175" y="16176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0" name="Line 2728"/>
            <p:cNvSpPr>
              <a:spLocks noChangeShapeType="1"/>
            </p:cNvSpPr>
            <p:nvPr/>
          </p:nvSpPr>
          <p:spPr bwMode="auto">
            <a:xfrm flipH="1" flipV="1">
              <a:off x="1776413" y="16129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1" name="Line 2729"/>
            <p:cNvSpPr>
              <a:spLocks noChangeShapeType="1"/>
            </p:cNvSpPr>
            <p:nvPr/>
          </p:nvSpPr>
          <p:spPr bwMode="auto">
            <a:xfrm flipH="1" flipV="1">
              <a:off x="1771650" y="16097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2" name="Line 2730"/>
            <p:cNvSpPr>
              <a:spLocks noChangeShapeType="1"/>
            </p:cNvSpPr>
            <p:nvPr/>
          </p:nvSpPr>
          <p:spPr bwMode="auto">
            <a:xfrm flipH="1" flipV="1">
              <a:off x="1763713" y="1608138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3" name="Line 2731"/>
            <p:cNvSpPr>
              <a:spLocks noChangeShapeType="1"/>
            </p:cNvSpPr>
            <p:nvPr/>
          </p:nvSpPr>
          <p:spPr bwMode="auto">
            <a:xfrm flipH="1" flipV="1">
              <a:off x="1758950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4" name="Line 2732"/>
            <p:cNvSpPr>
              <a:spLocks noChangeShapeType="1"/>
            </p:cNvSpPr>
            <p:nvPr/>
          </p:nvSpPr>
          <p:spPr bwMode="auto">
            <a:xfrm flipH="1" flipV="1">
              <a:off x="1751013" y="16017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5" name="Line 2733"/>
            <p:cNvSpPr>
              <a:spLocks noChangeShapeType="1"/>
            </p:cNvSpPr>
            <p:nvPr/>
          </p:nvSpPr>
          <p:spPr bwMode="auto">
            <a:xfrm flipH="1" flipV="1">
              <a:off x="1746250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" name="Line 2734"/>
            <p:cNvSpPr>
              <a:spLocks noChangeShapeType="1"/>
            </p:cNvSpPr>
            <p:nvPr/>
          </p:nvSpPr>
          <p:spPr bwMode="auto">
            <a:xfrm flipH="1" flipV="1">
              <a:off x="1739900" y="15954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7" name="Line 2735"/>
            <p:cNvSpPr>
              <a:spLocks noChangeShapeType="1"/>
            </p:cNvSpPr>
            <p:nvPr/>
          </p:nvSpPr>
          <p:spPr bwMode="auto">
            <a:xfrm flipH="1" flipV="1">
              <a:off x="1731963" y="1592263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8" name="Line 2736"/>
            <p:cNvSpPr>
              <a:spLocks noChangeShapeType="1"/>
            </p:cNvSpPr>
            <p:nvPr/>
          </p:nvSpPr>
          <p:spPr bwMode="auto">
            <a:xfrm flipH="1" flipV="1">
              <a:off x="1727200" y="15890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9" name="Line 2737"/>
            <p:cNvSpPr>
              <a:spLocks noChangeShapeType="1"/>
            </p:cNvSpPr>
            <p:nvPr/>
          </p:nvSpPr>
          <p:spPr bwMode="auto">
            <a:xfrm flipH="1" flipV="1">
              <a:off x="1719263" y="15875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0" name="Line 2738"/>
            <p:cNvSpPr>
              <a:spLocks noChangeShapeType="1"/>
            </p:cNvSpPr>
            <p:nvPr/>
          </p:nvSpPr>
          <p:spPr bwMode="auto">
            <a:xfrm flipH="1" flipV="1">
              <a:off x="1714500" y="1584325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1" name="Line 2739"/>
            <p:cNvSpPr>
              <a:spLocks noChangeShapeType="1"/>
            </p:cNvSpPr>
            <p:nvPr/>
          </p:nvSpPr>
          <p:spPr bwMode="auto">
            <a:xfrm flipH="1" flipV="1">
              <a:off x="1706563" y="15811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2" name="Line 2740"/>
            <p:cNvSpPr>
              <a:spLocks noChangeShapeType="1"/>
            </p:cNvSpPr>
            <p:nvPr/>
          </p:nvSpPr>
          <p:spPr bwMode="auto">
            <a:xfrm flipH="1">
              <a:off x="1701800" y="15811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3" name="Line 2741"/>
            <p:cNvSpPr>
              <a:spLocks noChangeShapeType="1"/>
            </p:cNvSpPr>
            <p:nvPr/>
          </p:nvSpPr>
          <p:spPr bwMode="auto">
            <a:xfrm flipH="1" flipV="1">
              <a:off x="1693863" y="15795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4" name="Line 2742"/>
            <p:cNvSpPr>
              <a:spLocks noChangeShapeType="1"/>
            </p:cNvSpPr>
            <p:nvPr/>
          </p:nvSpPr>
          <p:spPr bwMode="auto">
            <a:xfrm flipH="1" flipV="1">
              <a:off x="1689100" y="157638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5" name="Line 2743"/>
            <p:cNvSpPr>
              <a:spLocks noChangeShapeType="1"/>
            </p:cNvSpPr>
            <p:nvPr/>
          </p:nvSpPr>
          <p:spPr bwMode="auto">
            <a:xfrm flipH="1" flipV="1">
              <a:off x="1681163" y="15748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" name="Line 2744"/>
            <p:cNvSpPr>
              <a:spLocks noChangeShapeType="1"/>
            </p:cNvSpPr>
            <p:nvPr/>
          </p:nvSpPr>
          <p:spPr bwMode="auto">
            <a:xfrm flipH="1">
              <a:off x="1676400" y="157480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" name="Line 2745"/>
            <p:cNvSpPr>
              <a:spLocks noChangeShapeType="1"/>
            </p:cNvSpPr>
            <p:nvPr/>
          </p:nvSpPr>
          <p:spPr bwMode="auto">
            <a:xfrm flipH="1" flipV="1">
              <a:off x="1668463" y="15716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8" name="Line 2746"/>
            <p:cNvSpPr>
              <a:spLocks noChangeShapeType="1"/>
            </p:cNvSpPr>
            <p:nvPr/>
          </p:nvSpPr>
          <p:spPr bwMode="auto">
            <a:xfrm flipH="1" flipV="1">
              <a:off x="1663700" y="156845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9" name="Line 2747"/>
            <p:cNvSpPr>
              <a:spLocks noChangeShapeType="1"/>
            </p:cNvSpPr>
            <p:nvPr/>
          </p:nvSpPr>
          <p:spPr bwMode="auto">
            <a:xfrm flipH="1">
              <a:off x="1655763" y="1568450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0" name="Line 2748"/>
            <p:cNvSpPr>
              <a:spLocks noChangeShapeType="1"/>
            </p:cNvSpPr>
            <p:nvPr/>
          </p:nvSpPr>
          <p:spPr bwMode="auto">
            <a:xfrm flipH="1" flipV="1">
              <a:off x="1647825" y="156686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1" name="Line 2749"/>
            <p:cNvSpPr>
              <a:spLocks noChangeShapeType="1"/>
            </p:cNvSpPr>
            <p:nvPr/>
          </p:nvSpPr>
          <p:spPr bwMode="auto">
            <a:xfrm flipH="1">
              <a:off x="1643063" y="1566863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2" name="Line 2750"/>
            <p:cNvSpPr>
              <a:spLocks noChangeShapeType="1"/>
            </p:cNvSpPr>
            <p:nvPr/>
          </p:nvSpPr>
          <p:spPr bwMode="auto">
            <a:xfrm flipH="1">
              <a:off x="1635125" y="1566863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3" name="Line 2751"/>
            <p:cNvSpPr>
              <a:spLocks noChangeShapeType="1"/>
            </p:cNvSpPr>
            <p:nvPr/>
          </p:nvSpPr>
          <p:spPr bwMode="auto">
            <a:xfrm flipH="1" flipV="1">
              <a:off x="1627188" y="15636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4" name="Line 2752"/>
            <p:cNvSpPr>
              <a:spLocks noChangeShapeType="1"/>
            </p:cNvSpPr>
            <p:nvPr/>
          </p:nvSpPr>
          <p:spPr bwMode="auto">
            <a:xfrm flipH="1">
              <a:off x="16224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5" name="Line 2753"/>
            <p:cNvSpPr>
              <a:spLocks noChangeShapeType="1"/>
            </p:cNvSpPr>
            <p:nvPr/>
          </p:nvSpPr>
          <p:spPr bwMode="auto">
            <a:xfrm flipH="1">
              <a:off x="1614488" y="1563688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6" name="Line 2754"/>
            <p:cNvSpPr>
              <a:spLocks noChangeShapeType="1"/>
            </p:cNvSpPr>
            <p:nvPr/>
          </p:nvSpPr>
          <p:spPr bwMode="auto">
            <a:xfrm flipH="1">
              <a:off x="1609725" y="1563688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" name="Line 2755"/>
            <p:cNvSpPr>
              <a:spLocks noChangeShapeType="1"/>
            </p:cNvSpPr>
            <p:nvPr/>
          </p:nvSpPr>
          <p:spPr bwMode="auto">
            <a:xfrm flipH="1" flipV="1">
              <a:off x="1601788" y="15621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8" name="Line 2756"/>
            <p:cNvSpPr>
              <a:spLocks noChangeShapeType="1"/>
            </p:cNvSpPr>
            <p:nvPr/>
          </p:nvSpPr>
          <p:spPr bwMode="auto">
            <a:xfrm flipH="1">
              <a:off x="1560513" y="1562100"/>
              <a:ext cx="412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9" name="Line 2757"/>
            <p:cNvSpPr>
              <a:spLocks noChangeShapeType="1"/>
            </p:cNvSpPr>
            <p:nvPr/>
          </p:nvSpPr>
          <p:spPr bwMode="auto">
            <a:xfrm flipH="1">
              <a:off x="1552575" y="15621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0" name="Line 2758"/>
            <p:cNvSpPr>
              <a:spLocks noChangeShapeType="1"/>
            </p:cNvSpPr>
            <p:nvPr/>
          </p:nvSpPr>
          <p:spPr bwMode="auto">
            <a:xfrm flipH="1">
              <a:off x="15478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1" name="Line 2759"/>
            <p:cNvSpPr>
              <a:spLocks noChangeShapeType="1"/>
            </p:cNvSpPr>
            <p:nvPr/>
          </p:nvSpPr>
          <p:spPr bwMode="auto">
            <a:xfrm flipH="1">
              <a:off x="1539875" y="156368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2" name="Line 2760"/>
            <p:cNvSpPr>
              <a:spLocks noChangeShapeType="1"/>
            </p:cNvSpPr>
            <p:nvPr/>
          </p:nvSpPr>
          <p:spPr bwMode="auto">
            <a:xfrm flipH="1">
              <a:off x="1535113" y="1563688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3" name="Line 2761"/>
            <p:cNvSpPr>
              <a:spLocks noChangeShapeType="1"/>
            </p:cNvSpPr>
            <p:nvPr/>
          </p:nvSpPr>
          <p:spPr bwMode="auto">
            <a:xfrm flipH="1">
              <a:off x="1527175" y="1563688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4" name="Line 2762"/>
            <p:cNvSpPr>
              <a:spLocks noChangeShapeType="1"/>
            </p:cNvSpPr>
            <p:nvPr/>
          </p:nvSpPr>
          <p:spPr bwMode="auto">
            <a:xfrm flipH="1">
              <a:off x="1519238" y="1566863"/>
              <a:ext cx="7937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5" name="Line 2763"/>
            <p:cNvSpPr>
              <a:spLocks noChangeShapeType="1"/>
            </p:cNvSpPr>
            <p:nvPr/>
          </p:nvSpPr>
          <p:spPr bwMode="auto">
            <a:xfrm flipH="1">
              <a:off x="1514475" y="1566863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6" name="Line 2764"/>
            <p:cNvSpPr>
              <a:spLocks noChangeShapeType="1"/>
            </p:cNvSpPr>
            <p:nvPr/>
          </p:nvSpPr>
          <p:spPr bwMode="auto">
            <a:xfrm flipH="1">
              <a:off x="1506538" y="156686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" name="Line 2765"/>
            <p:cNvSpPr>
              <a:spLocks noChangeShapeType="1"/>
            </p:cNvSpPr>
            <p:nvPr/>
          </p:nvSpPr>
          <p:spPr bwMode="auto">
            <a:xfrm flipH="1">
              <a:off x="1501775" y="1568450"/>
              <a:ext cx="4763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" name="Line 2766"/>
            <p:cNvSpPr>
              <a:spLocks noChangeShapeType="1"/>
            </p:cNvSpPr>
            <p:nvPr/>
          </p:nvSpPr>
          <p:spPr bwMode="auto">
            <a:xfrm flipH="1">
              <a:off x="1493838" y="156845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" name="Line 2767"/>
            <p:cNvSpPr>
              <a:spLocks noChangeShapeType="1"/>
            </p:cNvSpPr>
            <p:nvPr/>
          </p:nvSpPr>
          <p:spPr bwMode="auto">
            <a:xfrm flipH="1">
              <a:off x="1485900" y="157162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" name="Line 2768"/>
            <p:cNvSpPr>
              <a:spLocks noChangeShapeType="1"/>
            </p:cNvSpPr>
            <p:nvPr/>
          </p:nvSpPr>
          <p:spPr bwMode="auto">
            <a:xfrm flipH="1">
              <a:off x="1481138" y="157480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" name="Line 2769"/>
            <p:cNvSpPr>
              <a:spLocks noChangeShapeType="1"/>
            </p:cNvSpPr>
            <p:nvPr/>
          </p:nvSpPr>
          <p:spPr bwMode="auto">
            <a:xfrm flipH="1">
              <a:off x="1473200" y="15748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" name="Line 2770"/>
            <p:cNvSpPr>
              <a:spLocks noChangeShapeType="1"/>
            </p:cNvSpPr>
            <p:nvPr/>
          </p:nvSpPr>
          <p:spPr bwMode="auto">
            <a:xfrm flipH="1">
              <a:off x="1468438" y="15763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" name="Line 2771"/>
            <p:cNvSpPr>
              <a:spLocks noChangeShapeType="1"/>
            </p:cNvSpPr>
            <p:nvPr/>
          </p:nvSpPr>
          <p:spPr bwMode="auto">
            <a:xfrm flipH="1">
              <a:off x="1460500" y="157956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4" name="Line 2772"/>
            <p:cNvSpPr>
              <a:spLocks noChangeShapeType="1"/>
            </p:cNvSpPr>
            <p:nvPr/>
          </p:nvSpPr>
          <p:spPr bwMode="auto">
            <a:xfrm flipH="1">
              <a:off x="1455738" y="1581150"/>
              <a:ext cx="4762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5" name="Line 2773"/>
            <p:cNvSpPr>
              <a:spLocks noChangeShapeType="1"/>
            </p:cNvSpPr>
            <p:nvPr/>
          </p:nvSpPr>
          <p:spPr bwMode="auto">
            <a:xfrm flipH="1">
              <a:off x="1447800" y="1581150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6" name="Line 2774"/>
            <p:cNvSpPr>
              <a:spLocks noChangeShapeType="1"/>
            </p:cNvSpPr>
            <p:nvPr/>
          </p:nvSpPr>
          <p:spPr bwMode="auto">
            <a:xfrm flipH="1">
              <a:off x="1443038" y="158432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" name="Line 2775"/>
            <p:cNvSpPr>
              <a:spLocks noChangeShapeType="1"/>
            </p:cNvSpPr>
            <p:nvPr/>
          </p:nvSpPr>
          <p:spPr bwMode="auto">
            <a:xfrm flipH="1">
              <a:off x="1435100" y="158750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8" name="Line 2776"/>
            <p:cNvSpPr>
              <a:spLocks noChangeShapeType="1"/>
            </p:cNvSpPr>
            <p:nvPr/>
          </p:nvSpPr>
          <p:spPr bwMode="auto">
            <a:xfrm flipH="1">
              <a:off x="1430338" y="158908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9" name="Line 2777"/>
            <p:cNvSpPr>
              <a:spLocks noChangeShapeType="1"/>
            </p:cNvSpPr>
            <p:nvPr/>
          </p:nvSpPr>
          <p:spPr bwMode="auto">
            <a:xfrm flipH="1">
              <a:off x="1422400" y="1592263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" name="Line 2778"/>
            <p:cNvSpPr>
              <a:spLocks noChangeShapeType="1"/>
            </p:cNvSpPr>
            <p:nvPr/>
          </p:nvSpPr>
          <p:spPr bwMode="auto">
            <a:xfrm flipH="1">
              <a:off x="1417638" y="1595438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1" name="Line 2779"/>
            <p:cNvSpPr>
              <a:spLocks noChangeShapeType="1"/>
            </p:cNvSpPr>
            <p:nvPr/>
          </p:nvSpPr>
          <p:spPr bwMode="auto">
            <a:xfrm flipH="1">
              <a:off x="1412875" y="15970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2" name="Line 2780"/>
            <p:cNvSpPr>
              <a:spLocks noChangeShapeType="1"/>
            </p:cNvSpPr>
            <p:nvPr/>
          </p:nvSpPr>
          <p:spPr bwMode="auto">
            <a:xfrm flipH="1">
              <a:off x="1404938" y="1601788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3" name="Line 2781"/>
            <p:cNvSpPr>
              <a:spLocks noChangeShapeType="1"/>
            </p:cNvSpPr>
            <p:nvPr/>
          </p:nvSpPr>
          <p:spPr bwMode="auto">
            <a:xfrm flipH="1">
              <a:off x="1400175" y="1604963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4" name="Line 2782"/>
            <p:cNvSpPr>
              <a:spLocks noChangeShapeType="1"/>
            </p:cNvSpPr>
            <p:nvPr/>
          </p:nvSpPr>
          <p:spPr bwMode="auto">
            <a:xfrm flipH="1">
              <a:off x="1393825" y="16081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5" name="Line 2783"/>
            <p:cNvSpPr>
              <a:spLocks noChangeShapeType="1"/>
            </p:cNvSpPr>
            <p:nvPr/>
          </p:nvSpPr>
          <p:spPr bwMode="auto">
            <a:xfrm flipH="1">
              <a:off x="1385888" y="1609725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6" name="Line 2784"/>
            <p:cNvSpPr>
              <a:spLocks noChangeShapeType="1"/>
            </p:cNvSpPr>
            <p:nvPr/>
          </p:nvSpPr>
          <p:spPr bwMode="auto">
            <a:xfrm flipH="1">
              <a:off x="1381125" y="16129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" name="Line 2785"/>
            <p:cNvSpPr>
              <a:spLocks noChangeShapeType="1"/>
            </p:cNvSpPr>
            <p:nvPr/>
          </p:nvSpPr>
          <p:spPr bwMode="auto">
            <a:xfrm flipH="1">
              <a:off x="1376363" y="16176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8" name="Line 2786"/>
            <p:cNvSpPr>
              <a:spLocks noChangeShapeType="1"/>
            </p:cNvSpPr>
            <p:nvPr/>
          </p:nvSpPr>
          <p:spPr bwMode="auto">
            <a:xfrm flipH="1">
              <a:off x="1371600" y="16208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9" name="Line 2787"/>
            <p:cNvSpPr>
              <a:spLocks noChangeShapeType="1"/>
            </p:cNvSpPr>
            <p:nvPr/>
          </p:nvSpPr>
          <p:spPr bwMode="auto">
            <a:xfrm flipH="1">
              <a:off x="1363663" y="1625600"/>
              <a:ext cx="7937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0" name="Line 2788"/>
            <p:cNvSpPr>
              <a:spLocks noChangeShapeType="1"/>
            </p:cNvSpPr>
            <p:nvPr/>
          </p:nvSpPr>
          <p:spPr bwMode="auto">
            <a:xfrm flipH="1">
              <a:off x="1358900" y="1627188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1" name="Line 2789"/>
            <p:cNvSpPr>
              <a:spLocks noChangeShapeType="1"/>
            </p:cNvSpPr>
            <p:nvPr/>
          </p:nvSpPr>
          <p:spPr bwMode="auto">
            <a:xfrm flipH="1">
              <a:off x="1352550" y="1633538"/>
              <a:ext cx="6350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2" name="Line 2790"/>
            <p:cNvSpPr>
              <a:spLocks noChangeShapeType="1"/>
            </p:cNvSpPr>
            <p:nvPr/>
          </p:nvSpPr>
          <p:spPr bwMode="auto">
            <a:xfrm flipH="1">
              <a:off x="1347788" y="1635125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3" name="Line 2791"/>
            <p:cNvSpPr>
              <a:spLocks noChangeShapeType="1"/>
            </p:cNvSpPr>
            <p:nvPr/>
          </p:nvSpPr>
          <p:spPr bwMode="auto">
            <a:xfrm flipH="1">
              <a:off x="1343025" y="1641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4" name="Line 2792"/>
            <p:cNvSpPr>
              <a:spLocks noChangeShapeType="1"/>
            </p:cNvSpPr>
            <p:nvPr/>
          </p:nvSpPr>
          <p:spPr bwMode="auto">
            <a:xfrm flipH="1">
              <a:off x="1338263" y="16430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5" name="Line 2793"/>
            <p:cNvSpPr>
              <a:spLocks noChangeShapeType="1"/>
            </p:cNvSpPr>
            <p:nvPr/>
          </p:nvSpPr>
          <p:spPr bwMode="auto">
            <a:xfrm flipH="1">
              <a:off x="1333500" y="16478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6" name="Line 2794"/>
            <p:cNvSpPr>
              <a:spLocks noChangeShapeType="1"/>
            </p:cNvSpPr>
            <p:nvPr/>
          </p:nvSpPr>
          <p:spPr bwMode="auto">
            <a:xfrm flipH="1">
              <a:off x="1327150" y="16541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" name="Line 2795"/>
            <p:cNvSpPr>
              <a:spLocks noChangeShapeType="1"/>
            </p:cNvSpPr>
            <p:nvPr/>
          </p:nvSpPr>
          <p:spPr bwMode="auto">
            <a:xfrm flipH="1">
              <a:off x="1322388" y="16557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" name="Line 2796"/>
            <p:cNvSpPr>
              <a:spLocks noChangeShapeType="1"/>
            </p:cNvSpPr>
            <p:nvPr/>
          </p:nvSpPr>
          <p:spPr bwMode="auto">
            <a:xfrm flipH="1">
              <a:off x="1317625" y="16605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9" name="Line 2797"/>
            <p:cNvSpPr>
              <a:spLocks noChangeShapeType="1"/>
            </p:cNvSpPr>
            <p:nvPr/>
          </p:nvSpPr>
          <p:spPr bwMode="auto">
            <a:xfrm flipH="1">
              <a:off x="1312863" y="16668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0" name="Line 2798"/>
            <p:cNvSpPr>
              <a:spLocks noChangeShapeType="1"/>
            </p:cNvSpPr>
            <p:nvPr/>
          </p:nvSpPr>
          <p:spPr bwMode="auto">
            <a:xfrm flipH="1">
              <a:off x="1306513" y="16716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1" name="Line 2799"/>
            <p:cNvSpPr>
              <a:spLocks noChangeShapeType="1"/>
            </p:cNvSpPr>
            <p:nvPr/>
          </p:nvSpPr>
          <p:spPr bwMode="auto">
            <a:xfrm flipH="1">
              <a:off x="1301750" y="16764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2" name="Line 2800"/>
            <p:cNvSpPr>
              <a:spLocks noChangeShapeType="1"/>
            </p:cNvSpPr>
            <p:nvPr/>
          </p:nvSpPr>
          <p:spPr bwMode="auto">
            <a:xfrm flipH="1">
              <a:off x="1296988" y="16811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3" name="Line 2801"/>
            <p:cNvSpPr>
              <a:spLocks noChangeShapeType="1"/>
            </p:cNvSpPr>
            <p:nvPr/>
          </p:nvSpPr>
          <p:spPr bwMode="auto">
            <a:xfrm flipH="1">
              <a:off x="1293813" y="16843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4" name="Line 2802"/>
            <p:cNvSpPr>
              <a:spLocks noChangeShapeType="1"/>
            </p:cNvSpPr>
            <p:nvPr/>
          </p:nvSpPr>
          <p:spPr bwMode="auto">
            <a:xfrm flipH="1">
              <a:off x="1289050" y="168910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5" name="Line 2803"/>
            <p:cNvSpPr>
              <a:spLocks noChangeShapeType="1"/>
            </p:cNvSpPr>
            <p:nvPr/>
          </p:nvSpPr>
          <p:spPr bwMode="auto">
            <a:xfrm flipH="1">
              <a:off x="1284288" y="1693863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6" name="Line 2804"/>
            <p:cNvSpPr>
              <a:spLocks noChangeShapeType="1"/>
            </p:cNvSpPr>
            <p:nvPr/>
          </p:nvSpPr>
          <p:spPr bwMode="auto">
            <a:xfrm flipH="1">
              <a:off x="1279525" y="1700213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7" name="Line 2805"/>
            <p:cNvSpPr>
              <a:spLocks noChangeShapeType="1"/>
            </p:cNvSpPr>
            <p:nvPr/>
          </p:nvSpPr>
          <p:spPr bwMode="auto">
            <a:xfrm flipH="1">
              <a:off x="1276350" y="170497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" name="Line 2806"/>
            <p:cNvSpPr>
              <a:spLocks noChangeShapeType="1"/>
            </p:cNvSpPr>
            <p:nvPr/>
          </p:nvSpPr>
          <p:spPr bwMode="auto">
            <a:xfrm flipH="1">
              <a:off x="1271588" y="1712913"/>
              <a:ext cx="4762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9" name="Line 2807"/>
            <p:cNvSpPr>
              <a:spLocks noChangeShapeType="1"/>
            </p:cNvSpPr>
            <p:nvPr/>
          </p:nvSpPr>
          <p:spPr bwMode="auto">
            <a:xfrm flipH="1">
              <a:off x="1268413" y="171450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0" name="Line 2808"/>
            <p:cNvSpPr>
              <a:spLocks noChangeShapeType="1"/>
            </p:cNvSpPr>
            <p:nvPr/>
          </p:nvSpPr>
          <p:spPr bwMode="auto">
            <a:xfrm flipH="1">
              <a:off x="1263650" y="17224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1" name="Line 2809"/>
            <p:cNvSpPr>
              <a:spLocks noChangeShapeType="1"/>
            </p:cNvSpPr>
            <p:nvPr/>
          </p:nvSpPr>
          <p:spPr bwMode="auto">
            <a:xfrm flipH="1">
              <a:off x="1260475" y="172720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2" name="Line 2810"/>
            <p:cNvSpPr>
              <a:spLocks noChangeShapeType="1"/>
            </p:cNvSpPr>
            <p:nvPr/>
          </p:nvSpPr>
          <p:spPr bwMode="auto">
            <a:xfrm flipH="1">
              <a:off x="1255713" y="173355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3" name="Line 2811"/>
            <p:cNvSpPr>
              <a:spLocks noChangeShapeType="1"/>
            </p:cNvSpPr>
            <p:nvPr/>
          </p:nvSpPr>
          <p:spPr bwMode="auto">
            <a:xfrm flipH="1">
              <a:off x="1254125" y="17383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4" name="Line 2812"/>
            <p:cNvSpPr>
              <a:spLocks noChangeShapeType="1"/>
            </p:cNvSpPr>
            <p:nvPr/>
          </p:nvSpPr>
          <p:spPr bwMode="auto">
            <a:xfrm flipH="1">
              <a:off x="1247775" y="1743075"/>
              <a:ext cx="635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5" name="Line 2813"/>
            <p:cNvSpPr>
              <a:spLocks noChangeShapeType="1"/>
            </p:cNvSpPr>
            <p:nvPr/>
          </p:nvSpPr>
          <p:spPr bwMode="auto">
            <a:xfrm flipH="1">
              <a:off x="1246188" y="1751013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6" name="Line 2814"/>
            <p:cNvSpPr>
              <a:spLocks noChangeShapeType="1"/>
            </p:cNvSpPr>
            <p:nvPr/>
          </p:nvSpPr>
          <p:spPr bwMode="auto">
            <a:xfrm flipH="1">
              <a:off x="1243013" y="17557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7" name="Line 2815"/>
            <p:cNvSpPr>
              <a:spLocks noChangeShapeType="1"/>
            </p:cNvSpPr>
            <p:nvPr/>
          </p:nvSpPr>
          <p:spPr bwMode="auto">
            <a:xfrm flipH="1">
              <a:off x="1238250" y="1760538"/>
              <a:ext cx="4763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" name="Line 2816"/>
            <p:cNvSpPr>
              <a:spLocks noChangeShapeType="1"/>
            </p:cNvSpPr>
            <p:nvPr/>
          </p:nvSpPr>
          <p:spPr bwMode="auto">
            <a:xfrm flipH="1">
              <a:off x="1235075" y="1768475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" name="Line 2817"/>
            <p:cNvSpPr>
              <a:spLocks noChangeShapeType="1"/>
            </p:cNvSpPr>
            <p:nvPr/>
          </p:nvSpPr>
          <p:spPr bwMode="auto">
            <a:xfrm flipH="1">
              <a:off x="1233488" y="1774825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0" name="Line 2818"/>
            <p:cNvSpPr>
              <a:spLocks noChangeShapeType="1"/>
            </p:cNvSpPr>
            <p:nvPr/>
          </p:nvSpPr>
          <p:spPr bwMode="auto">
            <a:xfrm flipH="1">
              <a:off x="1230313" y="1779588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1" name="Line 2819"/>
            <p:cNvSpPr>
              <a:spLocks noChangeShapeType="1"/>
            </p:cNvSpPr>
            <p:nvPr/>
          </p:nvSpPr>
          <p:spPr bwMode="auto">
            <a:xfrm flipH="1">
              <a:off x="1227138" y="17875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3" name="Line 2821"/>
            <p:cNvSpPr>
              <a:spLocks noChangeShapeType="1"/>
            </p:cNvSpPr>
            <p:nvPr/>
          </p:nvSpPr>
          <p:spPr bwMode="auto">
            <a:xfrm flipH="1">
              <a:off x="1225550" y="1792288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4" name="Line 2822"/>
            <p:cNvSpPr>
              <a:spLocks noChangeShapeType="1"/>
            </p:cNvSpPr>
            <p:nvPr/>
          </p:nvSpPr>
          <p:spPr bwMode="auto">
            <a:xfrm flipH="1">
              <a:off x="1222375" y="18002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5" name="Line 2823"/>
            <p:cNvSpPr>
              <a:spLocks noChangeShapeType="1"/>
            </p:cNvSpPr>
            <p:nvPr/>
          </p:nvSpPr>
          <p:spPr bwMode="auto">
            <a:xfrm flipH="1">
              <a:off x="1220788" y="1804988"/>
              <a:ext cx="158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6" name="Line 2824"/>
            <p:cNvSpPr>
              <a:spLocks noChangeShapeType="1"/>
            </p:cNvSpPr>
            <p:nvPr/>
          </p:nvSpPr>
          <p:spPr bwMode="auto">
            <a:xfrm flipH="1">
              <a:off x="1217613" y="1809750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7" name="Line 2825"/>
            <p:cNvSpPr>
              <a:spLocks noChangeShapeType="1"/>
            </p:cNvSpPr>
            <p:nvPr/>
          </p:nvSpPr>
          <p:spPr bwMode="auto">
            <a:xfrm flipH="1">
              <a:off x="1214438" y="18176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8" name="Line 2826"/>
            <p:cNvSpPr>
              <a:spLocks noChangeShapeType="1"/>
            </p:cNvSpPr>
            <p:nvPr/>
          </p:nvSpPr>
          <p:spPr bwMode="auto">
            <a:xfrm flipH="1">
              <a:off x="1212850" y="1822450"/>
              <a:ext cx="1588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9" name="Line 2827"/>
            <p:cNvSpPr>
              <a:spLocks noChangeShapeType="1"/>
            </p:cNvSpPr>
            <p:nvPr/>
          </p:nvSpPr>
          <p:spPr bwMode="auto">
            <a:xfrm flipH="1">
              <a:off x="1209675" y="18303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0" name="Line 2828"/>
            <p:cNvSpPr>
              <a:spLocks noChangeShapeType="1"/>
            </p:cNvSpPr>
            <p:nvPr/>
          </p:nvSpPr>
          <p:spPr bwMode="auto">
            <a:xfrm>
              <a:off x="1209675" y="183515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1" name="Line 2829"/>
            <p:cNvSpPr>
              <a:spLocks noChangeShapeType="1"/>
            </p:cNvSpPr>
            <p:nvPr/>
          </p:nvSpPr>
          <p:spPr bwMode="auto">
            <a:xfrm flipH="1">
              <a:off x="1206500" y="184308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2" name="Line 2830"/>
            <p:cNvSpPr>
              <a:spLocks noChangeShapeType="1"/>
            </p:cNvSpPr>
            <p:nvPr/>
          </p:nvSpPr>
          <p:spPr bwMode="auto">
            <a:xfrm flipH="1">
              <a:off x="1204913" y="1847850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3" name="Line 2831"/>
            <p:cNvSpPr>
              <a:spLocks noChangeShapeType="1"/>
            </p:cNvSpPr>
            <p:nvPr/>
          </p:nvSpPr>
          <p:spPr bwMode="auto">
            <a:xfrm>
              <a:off x="1204913" y="18557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4" name="Line 2832"/>
            <p:cNvSpPr>
              <a:spLocks noChangeShapeType="1"/>
            </p:cNvSpPr>
            <p:nvPr/>
          </p:nvSpPr>
          <p:spPr bwMode="auto">
            <a:xfrm flipH="1">
              <a:off x="1201738" y="186372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5" name="Line 2833"/>
            <p:cNvSpPr>
              <a:spLocks noChangeShapeType="1"/>
            </p:cNvSpPr>
            <p:nvPr/>
          </p:nvSpPr>
          <p:spPr bwMode="auto">
            <a:xfrm>
              <a:off x="1201738" y="18684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6" name="Line 2834"/>
            <p:cNvSpPr>
              <a:spLocks noChangeShapeType="1"/>
            </p:cNvSpPr>
            <p:nvPr/>
          </p:nvSpPr>
          <p:spPr bwMode="auto">
            <a:xfrm flipH="1">
              <a:off x="1200150" y="18764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7" name="Line 2835"/>
            <p:cNvSpPr>
              <a:spLocks noChangeShapeType="1"/>
            </p:cNvSpPr>
            <p:nvPr/>
          </p:nvSpPr>
          <p:spPr bwMode="auto">
            <a:xfrm>
              <a:off x="1200150" y="188118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8" name="Line 2836"/>
            <p:cNvSpPr>
              <a:spLocks noChangeShapeType="1"/>
            </p:cNvSpPr>
            <p:nvPr/>
          </p:nvSpPr>
          <p:spPr bwMode="auto">
            <a:xfrm flipH="1">
              <a:off x="1196975" y="1889125"/>
              <a:ext cx="3175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9" name="Line 2837"/>
            <p:cNvSpPr>
              <a:spLocks noChangeShapeType="1"/>
            </p:cNvSpPr>
            <p:nvPr/>
          </p:nvSpPr>
          <p:spPr bwMode="auto">
            <a:xfrm>
              <a:off x="1196975" y="1897063"/>
              <a:ext cx="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0" name="Line 2838"/>
            <p:cNvSpPr>
              <a:spLocks noChangeShapeType="1"/>
            </p:cNvSpPr>
            <p:nvPr/>
          </p:nvSpPr>
          <p:spPr bwMode="auto">
            <a:xfrm>
              <a:off x="1196975" y="190182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1" name="Line 2839"/>
            <p:cNvSpPr>
              <a:spLocks noChangeShapeType="1"/>
            </p:cNvSpPr>
            <p:nvPr/>
          </p:nvSpPr>
          <p:spPr bwMode="auto">
            <a:xfrm flipH="1">
              <a:off x="1193800" y="190976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2" name="Line 2840"/>
            <p:cNvSpPr>
              <a:spLocks noChangeShapeType="1"/>
            </p:cNvSpPr>
            <p:nvPr/>
          </p:nvSpPr>
          <p:spPr bwMode="auto">
            <a:xfrm>
              <a:off x="1193800" y="19177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3" name="Line 2841"/>
            <p:cNvSpPr>
              <a:spLocks noChangeShapeType="1"/>
            </p:cNvSpPr>
            <p:nvPr/>
          </p:nvSpPr>
          <p:spPr bwMode="auto">
            <a:xfrm>
              <a:off x="1193800" y="19224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4" name="Line 2842"/>
            <p:cNvSpPr>
              <a:spLocks noChangeShapeType="1"/>
            </p:cNvSpPr>
            <p:nvPr/>
          </p:nvSpPr>
          <p:spPr bwMode="auto">
            <a:xfrm>
              <a:off x="1193800" y="193040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5" name="Line 2843"/>
            <p:cNvSpPr>
              <a:spLocks noChangeShapeType="1"/>
            </p:cNvSpPr>
            <p:nvPr/>
          </p:nvSpPr>
          <p:spPr bwMode="auto">
            <a:xfrm>
              <a:off x="1193800" y="193516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6" name="Line 2844"/>
            <p:cNvSpPr>
              <a:spLocks noChangeShapeType="1"/>
            </p:cNvSpPr>
            <p:nvPr/>
          </p:nvSpPr>
          <p:spPr bwMode="auto">
            <a:xfrm>
              <a:off x="1193800" y="1943100"/>
              <a:ext cx="0" cy="1270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7" name="Line 2845"/>
            <p:cNvSpPr>
              <a:spLocks noChangeShapeType="1"/>
            </p:cNvSpPr>
            <p:nvPr/>
          </p:nvSpPr>
          <p:spPr bwMode="auto">
            <a:xfrm>
              <a:off x="1193800" y="1955800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8" name="Line 2846"/>
            <p:cNvSpPr>
              <a:spLocks noChangeShapeType="1"/>
            </p:cNvSpPr>
            <p:nvPr/>
          </p:nvSpPr>
          <p:spPr bwMode="auto">
            <a:xfrm>
              <a:off x="1193800" y="19637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9" name="Line 2847"/>
            <p:cNvSpPr>
              <a:spLocks noChangeShapeType="1"/>
            </p:cNvSpPr>
            <p:nvPr/>
          </p:nvSpPr>
          <p:spPr bwMode="auto">
            <a:xfrm>
              <a:off x="1193800" y="1971675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0" name="Line 2848"/>
            <p:cNvSpPr>
              <a:spLocks noChangeShapeType="1"/>
            </p:cNvSpPr>
            <p:nvPr/>
          </p:nvSpPr>
          <p:spPr bwMode="auto">
            <a:xfrm>
              <a:off x="1193800" y="19764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1" name="Line 2849"/>
            <p:cNvSpPr>
              <a:spLocks noChangeShapeType="1"/>
            </p:cNvSpPr>
            <p:nvPr/>
          </p:nvSpPr>
          <p:spPr bwMode="auto">
            <a:xfrm>
              <a:off x="1193800" y="1984375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2" name="Line 2850"/>
            <p:cNvSpPr>
              <a:spLocks noChangeShapeType="1"/>
            </p:cNvSpPr>
            <p:nvPr/>
          </p:nvSpPr>
          <p:spPr bwMode="auto">
            <a:xfrm>
              <a:off x="1196975" y="1989138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3" name="Line 2851"/>
            <p:cNvSpPr>
              <a:spLocks noChangeShapeType="1"/>
            </p:cNvSpPr>
            <p:nvPr/>
          </p:nvSpPr>
          <p:spPr bwMode="auto">
            <a:xfrm>
              <a:off x="1196975" y="19970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4" name="Line 2852"/>
            <p:cNvSpPr>
              <a:spLocks noChangeShapeType="1"/>
            </p:cNvSpPr>
            <p:nvPr/>
          </p:nvSpPr>
          <p:spPr bwMode="auto">
            <a:xfrm>
              <a:off x="1196975" y="200501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5" name="Line 2853"/>
            <p:cNvSpPr>
              <a:spLocks noChangeShapeType="1"/>
            </p:cNvSpPr>
            <p:nvPr/>
          </p:nvSpPr>
          <p:spPr bwMode="auto">
            <a:xfrm>
              <a:off x="1200150" y="20097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6" name="Line 2854"/>
            <p:cNvSpPr>
              <a:spLocks noChangeShapeType="1"/>
            </p:cNvSpPr>
            <p:nvPr/>
          </p:nvSpPr>
          <p:spPr bwMode="auto">
            <a:xfrm>
              <a:off x="1200150" y="2017713"/>
              <a:ext cx="1588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7" name="Line 2855"/>
            <p:cNvSpPr>
              <a:spLocks noChangeShapeType="1"/>
            </p:cNvSpPr>
            <p:nvPr/>
          </p:nvSpPr>
          <p:spPr bwMode="auto">
            <a:xfrm>
              <a:off x="1201738" y="2022475"/>
              <a:ext cx="0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8" name="Line 2856"/>
            <p:cNvSpPr>
              <a:spLocks noChangeShapeType="1"/>
            </p:cNvSpPr>
            <p:nvPr/>
          </p:nvSpPr>
          <p:spPr bwMode="auto">
            <a:xfrm>
              <a:off x="1201738" y="20304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9" name="Line 2857"/>
            <p:cNvSpPr>
              <a:spLocks noChangeShapeType="1"/>
            </p:cNvSpPr>
            <p:nvPr/>
          </p:nvSpPr>
          <p:spPr bwMode="auto">
            <a:xfrm>
              <a:off x="1204913" y="2038350"/>
              <a:ext cx="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0" name="Line 2858"/>
            <p:cNvSpPr>
              <a:spLocks noChangeShapeType="1"/>
            </p:cNvSpPr>
            <p:nvPr/>
          </p:nvSpPr>
          <p:spPr bwMode="auto">
            <a:xfrm>
              <a:off x="1204913" y="2043113"/>
              <a:ext cx="1587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1" name="Line 2859"/>
            <p:cNvSpPr>
              <a:spLocks noChangeShapeType="1"/>
            </p:cNvSpPr>
            <p:nvPr/>
          </p:nvSpPr>
          <p:spPr bwMode="auto">
            <a:xfrm>
              <a:off x="1206500" y="20510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2" name="Line 2860"/>
            <p:cNvSpPr>
              <a:spLocks noChangeShapeType="1"/>
            </p:cNvSpPr>
            <p:nvPr/>
          </p:nvSpPr>
          <p:spPr bwMode="auto">
            <a:xfrm>
              <a:off x="1209675" y="2055813"/>
              <a:ext cx="0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3" name="Line 2861"/>
            <p:cNvSpPr>
              <a:spLocks noChangeShapeType="1"/>
            </p:cNvSpPr>
            <p:nvPr/>
          </p:nvSpPr>
          <p:spPr bwMode="auto">
            <a:xfrm>
              <a:off x="1209675" y="20637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4" name="Line 2862"/>
            <p:cNvSpPr>
              <a:spLocks noChangeShapeType="1"/>
            </p:cNvSpPr>
            <p:nvPr/>
          </p:nvSpPr>
          <p:spPr bwMode="auto">
            <a:xfrm>
              <a:off x="1212850" y="2068513"/>
              <a:ext cx="1588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5" name="Line 2863"/>
            <p:cNvSpPr>
              <a:spLocks noChangeShapeType="1"/>
            </p:cNvSpPr>
            <p:nvPr/>
          </p:nvSpPr>
          <p:spPr bwMode="auto">
            <a:xfrm>
              <a:off x="1214438" y="20764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6" name="Line 2864"/>
            <p:cNvSpPr>
              <a:spLocks noChangeShapeType="1"/>
            </p:cNvSpPr>
            <p:nvPr/>
          </p:nvSpPr>
          <p:spPr bwMode="auto">
            <a:xfrm>
              <a:off x="1217613" y="20812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7" name="Line 2865"/>
            <p:cNvSpPr>
              <a:spLocks noChangeShapeType="1"/>
            </p:cNvSpPr>
            <p:nvPr/>
          </p:nvSpPr>
          <p:spPr bwMode="auto">
            <a:xfrm>
              <a:off x="1220788" y="2089150"/>
              <a:ext cx="1587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8" name="Line 2866"/>
            <p:cNvSpPr>
              <a:spLocks noChangeShapeType="1"/>
            </p:cNvSpPr>
            <p:nvPr/>
          </p:nvSpPr>
          <p:spPr bwMode="auto">
            <a:xfrm>
              <a:off x="1222375" y="20939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" name="Line 2867"/>
            <p:cNvSpPr>
              <a:spLocks noChangeShapeType="1"/>
            </p:cNvSpPr>
            <p:nvPr/>
          </p:nvSpPr>
          <p:spPr bwMode="auto">
            <a:xfrm>
              <a:off x="1225550" y="2101850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" name="Line 2868"/>
            <p:cNvSpPr>
              <a:spLocks noChangeShapeType="1"/>
            </p:cNvSpPr>
            <p:nvPr/>
          </p:nvSpPr>
          <p:spPr bwMode="auto">
            <a:xfrm>
              <a:off x="1227138" y="2106613"/>
              <a:ext cx="3175" cy="793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" name="Line 2869"/>
            <p:cNvSpPr>
              <a:spLocks noChangeShapeType="1"/>
            </p:cNvSpPr>
            <p:nvPr/>
          </p:nvSpPr>
          <p:spPr bwMode="auto">
            <a:xfrm>
              <a:off x="1230313" y="211455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" name="Line 2870"/>
            <p:cNvSpPr>
              <a:spLocks noChangeShapeType="1"/>
            </p:cNvSpPr>
            <p:nvPr/>
          </p:nvSpPr>
          <p:spPr bwMode="auto">
            <a:xfrm>
              <a:off x="1233488" y="2119313"/>
              <a:ext cx="1587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" name="Line 2871"/>
            <p:cNvSpPr>
              <a:spLocks noChangeShapeType="1"/>
            </p:cNvSpPr>
            <p:nvPr/>
          </p:nvSpPr>
          <p:spPr bwMode="auto">
            <a:xfrm>
              <a:off x="1235075" y="2125663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" name="Line 2872"/>
            <p:cNvSpPr>
              <a:spLocks noChangeShapeType="1"/>
            </p:cNvSpPr>
            <p:nvPr/>
          </p:nvSpPr>
          <p:spPr bwMode="auto">
            <a:xfrm>
              <a:off x="1238250" y="2132013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" name="Line 2873"/>
            <p:cNvSpPr>
              <a:spLocks noChangeShapeType="1"/>
            </p:cNvSpPr>
            <p:nvPr/>
          </p:nvSpPr>
          <p:spPr bwMode="auto">
            <a:xfrm>
              <a:off x="1243013" y="21383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" name="Line 2874"/>
            <p:cNvSpPr>
              <a:spLocks noChangeShapeType="1"/>
            </p:cNvSpPr>
            <p:nvPr/>
          </p:nvSpPr>
          <p:spPr bwMode="auto">
            <a:xfrm>
              <a:off x="1246188" y="2143125"/>
              <a:ext cx="1587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" name="Line 2875"/>
            <p:cNvSpPr>
              <a:spLocks noChangeShapeType="1"/>
            </p:cNvSpPr>
            <p:nvPr/>
          </p:nvSpPr>
          <p:spPr bwMode="auto">
            <a:xfrm>
              <a:off x="1247775" y="2151063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" name="Line 2876"/>
            <p:cNvSpPr>
              <a:spLocks noChangeShapeType="1"/>
            </p:cNvSpPr>
            <p:nvPr/>
          </p:nvSpPr>
          <p:spPr bwMode="auto">
            <a:xfrm>
              <a:off x="1254125" y="2155825"/>
              <a:ext cx="1588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" name="Line 2877"/>
            <p:cNvSpPr>
              <a:spLocks noChangeShapeType="1"/>
            </p:cNvSpPr>
            <p:nvPr/>
          </p:nvSpPr>
          <p:spPr bwMode="auto">
            <a:xfrm>
              <a:off x="1255713" y="2160588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" name="Line 2878"/>
            <p:cNvSpPr>
              <a:spLocks noChangeShapeType="1"/>
            </p:cNvSpPr>
            <p:nvPr/>
          </p:nvSpPr>
          <p:spPr bwMode="auto">
            <a:xfrm>
              <a:off x="1260475" y="2165350"/>
              <a:ext cx="3175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" name="Line 2879"/>
            <p:cNvSpPr>
              <a:spLocks noChangeShapeType="1"/>
            </p:cNvSpPr>
            <p:nvPr/>
          </p:nvSpPr>
          <p:spPr bwMode="auto">
            <a:xfrm>
              <a:off x="1263650" y="2171700"/>
              <a:ext cx="4763" cy="793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" name="Line 2880"/>
            <p:cNvSpPr>
              <a:spLocks noChangeShapeType="1"/>
            </p:cNvSpPr>
            <p:nvPr/>
          </p:nvSpPr>
          <p:spPr bwMode="auto">
            <a:xfrm>
              <a:off x="1268413" y="2179638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" name="Line 2881"/>
            <p:cNvSpPr>
              <a:spLocks noChangeShapeType="1"/>
            </p:cNvSpPr>
            <p:nvPr/>
          </p:nvSpPr>
          <p:spPr bwMode="auto">
            <a:xfrm>
              <a:off x="1271588" y="2184400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" name="Line 2882"/>
            <p:cNvSpPr>
              <a:spLocks noChangeShapeType="1"/>
            </p:cNvSpPr>
            <p:nvPr/>
          </p:nvSpPr>
          <p:spPr bwMode="auto">
            <a:xfrm>
              <a:off x="1276350" y="2189163"/>
              <a:ext cx="3175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5" name="Line 2883"/>
            <p:cNvSpPr>
              <a:spLocks noChangeShapeType="1"/>
            </p:cNvSpPr>
            <p:nvPr/>
          </p:nvSpPr>
          <p:spPr bwMode="auto">
            <a:xfrm>
              <a:off x="1279525" y="2193925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" name="Line 2884"/>
            <p:cNvSpPr>
              <a:spLocks noChangeShapeType="1"/>
            </p:cNvSpPr>
            <p:nvPr/>
          </p:nvSpPr>
          <p:spPr bwMode="auto">
            <a:xfrm>
              <a:off x="1284288" y="2198688"/>
              <a:ext cx="4762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" name="Line 2885"/>
            <p:cNvSpPr>
              <a:spLocks noChangeShapeType="1"/>
            </p:cNvSpPr>
            <p:nvPr/>
          </p:nvSpPr>
          <p:spPr bwMode="auto">
            <a:xfrm>
              <a:off x="1289050" y="22050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" name="Line 2886"/>
            <p:cNvSpPr>
              <a:spLocks noChangeShapeType="1"/>
            </p:cNvSpPr>
            <p:nvPr/>
          </p:nvSpPr>
          <p:spPr bwMode="auto">
            <a:xfrm>
              <a:off x="1293813" y="2209800"/>
              <a:ext cx="3175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" name="Line 2887"/>
            <p:cNvSpPr>
              <a:spLocks noChangeShapeType="1"/>
            </p:cNvSpPr>
            <p:nvPr/>
          </p:nvSpPr>
          <p:spPr bwMode="auto">
            <a:xfrm>
              <a:off x="1296988" y="22145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" name="Line 2888"/>
            <p:cNvSpPr>
              <a:spLocks noChangeShapeType="1"/>
            </p:cNvSpPr>
            <p:nvPr/>
          </p:nvSpPr>
          <p:spPr bwMode="auto">
            <a:xfrm>
              <a:off x="1301750" y="22193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" name="Line 2889"/>
            <p:cNvSpPr>
              <a:spLocks noChangeShapeType="1"/>
            </p:cNvSpPr>
            <p:nvPr/>
          </p:nvSpPr>
          <p:spPr bwMode="auto">
            <a:xfrm>
              <a:off x="1306513" y="2225675"/>
              <a:ext cx="6350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2" name="Line 2890"/>
            <p:cNvSpPr>
              <a:spLocks noChangeShapeType="1"/>
            </p:cNvSpPr>
            <p:nvPr/>
          </p:nvSpPr>
          <p:spPr bwMode="auto">
            <a:xfrm>
              <a:off x="1312863" y="222726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3" name="Line 2891"/>
            <p:cNvSpPr>
              <a:spLocks noChangeShapeType="1"/>
            </p:cNvSpPr>
            <p:nvPr/>
          </p:nvSpPr>
          <p:spPr bwMode="auto">
            <a:xfrm>
              <a:off x="1317625" y="2232025"/>
              <a:ext cx="4763" cy="635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4" name="Line 2892"/>
            <p:cNvSpPr>
              <a:spLocks noChangeShapeType="1"/>
            </p:cNvSpPr>
            <p:nvPr/>
          </p:nvSpPr>
          <p:spPr bwMode="auto">
            <a:xfrm>
              <a:off x="1322388" y="22383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5" name="Line 2893"/>
            <p:cNvSpPr>
              <a:spLocks noChangeShapeType="1"/>
            </p:cNvSpPr>
            <p:nvPr/>
          </p:nvSpPr>
          <p:spPr bwMode="auto">
            <a:xfrm>
              <a:off x="1327150" y="2243138"/>
              <a:ext cx="6350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6" name="Line 2894"/>
            <p:cNvSpPr>
              <a:spLocks noChangeShapeType="1"/>
            </p:cNvSpPr>
            <p:nvPr/>
          </p:nvSpPr>
          <p:spPr bwMode="auto">
            <a:xfrm>
              <a:off x="1333500" y="22479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7" name="Line 2895"/>
            <p:cNvSpPr>
              <a:spLocks noChangeShapeType="1"/>
            </p:cNvSpPr>
            <p:nvPr/>
          </p:nvSpPr>
          <p:spPr bwMode="auto">
            <a:xfrm>
              <a:off x="1338263" y="2251075"/>
              <a:ext cx="4762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8" name="Line 2896"/>
            <p:cNvSpPr>
              <a:spLocks noChangeShapeType="1"/>
            </p:cNvSpPr>
            <p:nvPr/>
          </p:nvSpPr>
          <p:spPr bwMode="auto">
            <a:xfrm>
              <a:off x="1343025" y="22558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9" name="Line 2897"/>
            <p:cNvSpPr>
              <a:spLocks noChangeShapeType="1"/>
            </p:cNvSpPr>
            <p:nvPr/>
          </p:nvSpPr>
          <p:spPr bwMode="auto">
            <a:xfrm>
              <a:off x="1347788" y="2259013"/>
              <a:ext cx="4762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0" name="Line 2898"/>
            <p:cNvSpPr>
              <a:spLocks noChangeShapeType="1"/>
            </p:cNvSpPr>
            <p:nvPr/>
          </p:nvSpPr>
          <p:spPr bwMode="auto">
            <a:xfrm>
              <a:off x="1352550" y="2263775"/>
              <a:ext cx="6350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1" name="Line 2899"/>
            <p:cNvSpPr>
              <a:spLocks noChangeShapeType="1"/>
            </p:cNvSpPr>
            <p:nvPr/>
          </p:nvSpPr>
          <p:spPr bwMode="auto">
            <a:xfrm>
              <a:off x="1358900" y="2268538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2" name="Line 2900"/>
            <p:cNvSpPr>
              <a:spLocks noChangeShapeType="1"/>
            </p:cNvSpPr>
            <p:nvPr/>
          </p:nvSpPr>
          <p:spPr bwMode="auto">
            <a:xfrm>
              <a:off x="1363663" y="2271713"/>
              <a:ext cx="7937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3" name="Line 2901"/>
            <p:cNvSpPr>
              <a:spLocks noChangeShapeType="1"/>
            </p:cNvSpPr>
            <p:nvPr/>
          </p:nvSpPr>
          <p:spPr bwMode="auto">
            <a:xfrm>
              <a:off x="1371600" y="2276475"/>
              <a:ext cx="4763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4" name="Line 2902"/>
            <p:cNvSpPr>
              <a:spLocks noChangeShapeType="1"/>
            </p:cNvSpPr>
            <p:nvPr/>
          </p:nvSpPr>
          <p:spPr bwMode="auto">
            <a:xfrm>
              <a:off x="1376363" y="2278063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5" name="Line 2903"/>
            <p:cNvSpPr>
              <a:spLocks noChangeShapeType="1"/>
            </p:cNvSpPr>
            <p:nvPr/>
          </p:nvSpPr>
          <p:spPr bwMode="auto">
            <a:xfrm>
              <a:off x="1381125" y="2281238"/>
              <a:ext cx="4763" cy="4762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6" name="Line 2904"/>
            <p:cNvSpPr>
              <a:spLocks noChangeShapeType="1"/>
            </p:cNvSpPr>
            <p:nvPr/>
          </p:nvSpPr>
          <p:spPr bwMode="auto">
            <a:xfrm>
              <a:off x="1385888" y="2286000"/>
              <a:ext cx="7937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7" name="Line 2905"/>
            <p:cNvSpPr>
              <a:spLocks noChangeShapeType="1"/>
            </p:cNvSpPr>
            <p:nvPr/>
          </p:nvSpPr>
          <p:spPr bwMode="auto">
            <a:xfrm>
              <a:off x="1393825" y="2289175"/>
              <a:ext cx="6350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8" name="Line 2906"/>
            <p:cNvSpPr>
              <a:spLocks noChangeShapeType="1"/>
            </p:cNvSpPr>
            <p:nvPr/>
          </p:nvSpPr>
          <p:spPr bwMode="auto">
            <a:xfrm>
              <a:off x="1400175" y="2292350"/>
              <a:ext cx="4763" cy="4763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9" name="Line 2907"/>
            <p:cNvSpPr>
              <a:spLocks noChangeShapeType="1"/>
            </p:cNvSpPr>
            <p:nvPr/>
          </p:nvSpPr>
          <p:spPr bwMode="auto">
            <a:xfrm>
              <a:off x="1404938" y="2297113"/>
              <a:ext cx="7937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0" name="Line 2908"/>
            <p:cNvSpPr>
              <a:spLocks noChangeShapeType="1"/>
            </p:cNvSpPr>
            <p:nvPr/>
          </p:nvSpPr>
          <p:spPr bwMode="auto">
            <a:xfrm>
              <a:off x="1412875" y="2298700"/>
              <a:ext cx="4763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1" name="Line 2909"/>
            <p:cNvSpPr>
              <a:spLocks noChangeShapeType="1"/>
            </p:cNvSpPr>
            <p:nvPr/>
          </p:nvSpPr>
          <p:spPr bwMode="auto">
            <a:xfrm>
              <a:off x="1417638" y="2301875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2" name="Line 2910"/>
            <p:cNvSpPr>
              <a:spLocks noChangeShapeType="1"/>
            </p:cNvSpPr>
            <p:nvPr/>
          </p:nvSpPr>
          <p:spPr bwMode="auto">
            <a:xfrm>
              <a:off x="1422400" y="2305050"/>
              <a:ext cx="7938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3" name="Line 2911"/>
            <p:cNvSpPr>
              <a:spLocks noChangeShapeType="1"/>
            </p:cNvSpPr>
            <p:nvPr/>
          </p:nvSpPr>
          <p:spPr bwMode="auto">
            <a:xfrm>
              <a:off x="1430338" y="23066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4" name="Line 2912"/>
            <p:cNvSpPr>
              <a:spLocks noChangeShapeType="1"/>
            </p:cNvSpPr>
            <p:nvPr/>
          </p:nvSpPr>
          <p:spPr bwMode="auto">
            <a:xfrm>
              <a:off x="1435100" y="2309813"/>
              <a:ext cx="7938" cy="1587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5" name="Line 2913"/>
            <p:cNvSpPr>
              <a:spLocks noChangeShapeType="1"/>
            </p:cNvSpPr>
            <p:nvPr/>
          </p:nvSpPr>
          <p:spPr bwMode="auto">
            <a:xfrm>
              <a:off x="1443038" y="2311400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6" name="Line 2914"/>
            <p:cNvSpPr>
              <a:spLocks noChangeShapeType="1"/>
            </p:cNvSpPr>
            <p:nvPr/>
          </p:nvSpPr>
          <p:spPr bwMode="auto">
            <a:xfrm>
              <a:off x="1447800" y="2314575"/>
              <a:ext cx="7938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7" name="Line 2915"/>
            <p:cNvSpPr>
              <a:spLocks noChangeShapeType="1"/>
            </p:cNvSpPr>
            <p:nvPr/>
          </p:nvSpPr>
          <p:spPr bwMode="auto">
            <a:xfrm>
              <a:off x="1455738" y="2317750"/>
              <a:ext cx="4762" cy="1588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8" name="Line 2916"/>
            <p:cNvSpPr>
              <a:spLocks noChangeShapeType="1"/>
            </p:cNvSpPr>
            <p:nvPr/>
          </p:nvSpPr>
          <p:spPr bwMode="auto">
            <a:xfrm>
              <a:off x="1460500" y="2319338"/>
              <a:ext cx="7938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9" name="Line 2917"/>
            <p:cNvSpPr>
              <a:spLocks noChangeShapeType="1"/>
            </p:cNvSpPr>
            <p:nvPr/>
          </p:nvSpPr>
          <p:spPr bwMode="auto">
            <a:xfrm>
              <a:off x="1468438" y="2319338"/>
              <a:ext cx="4762" cy="3175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0" name="Line 2918"/>
            <p:cNvSpPr>
              <a:spLocks noChangeShapeType="1"/>
            </p:cNvSpPr>
            <p:nvPr/>
          </p:nvSpPr>
          <p:spPr bwMode="auto">
            <a:xfrm>
              <a:off x="1473200" y="2322513"/>
              <a:ext cx="3175" cy="0"/>
            </a:xfrm>
            <a:prstGeom prst="line">
              <a:avLst/>
            </a:prstGeom>
            <a:noFill/>
            <a:ln w="28575">
              <a:solidFill>
                <a:srgbClr val="5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1" name="Freeform 2919"/>
            <p:cNvSpPr>
              <a:spLocks/>
            </p:cNvSpPr>
            <p:nvPr/>
          </p:nvSpPr>
          <p:spPr bwMode="auto">
            <a:xfrm>
              <a:off x="1558925" y="1927225"/>
              <a:ext cx="46038" cy="46038"/>
            </a:xfrm>
            <a:custGeom>
              <a:avLst/>
              <a:gdLst>
                <a:gd name="T0" fmla="*/ 14 w 29"/>
                <a:gd name="T1" fmla="*/ 0 h 29"/>
                <a:gd name="T2" fmla="*/ 19 w 29"/>
                <a:gd name="T3" fmla="*/ 0 h 29"/>
                <a:gd name="T4" fmla="*/ 24 w 29"/>
                <a:gd name="T5" fmla="*/ 4 h 29"/>
                <a:gd name="T6" fmla="*/ 27 w 29"/>
                <a:gd name="T7" fmla="*/ 8 h 29"/>
                <a:gd name="T8" fmla="*/ 29 w 29"/>
                <a:gd name="T9" fmla="*/ 15 h 29"/>
                <a:gd name="T10" fmla="*/ 27 w 29"/>
                <a:gd name="T11" fmla="*/ 20 h 29"/>
                <a:gd name="T12" fmla="*/ 24 w 29"/>
                <a:gd name="T13" fmla="*/ 25 h 29"/>
                <a:gd name="T14" fmla="*/ 19 w 29"/>
                <a:gd name="T15" fmla="*/ 28 h 29"/>
                <a:gd name="T16" fmla="*/ 14 w 29"/>
                <a:gd name="T17" fmla="*/ 29 h 29"/>
                <a:gd name="T18" fmla="*/ 8 w 29"/>
                <a:gd name="T19" fmla="*/ 28 h 29"/>
                <a:gd name="T20" fmla="*/ 3 w 29"/>
                <a:gd name="T21" fmla="*/ 25 h 29"/>
                <a:gd name="T22" fmla="*/ 1 w 29"/>
                <a:gd name="T23" fmla="*/ 20 h 29"/>
                <a:gd name="T24" fmla="*/ 0 w 29"/>
                <a:gd name="T25" fmla="*/ 15 h 29"/>
                <a:gd name="T26" fmla="*/ 1 w 29"/>
                <a:gd name="T27" fmla="*/ 8 h 29"/>
                <a:gd name="T28" fmla="*/ 3 w 29"/>
                <a:gd name="T29" fmla="*/ 4 h 29"/>
                <a:gd name="T30" fmla="*/ 8 w 29"/>
                <a:gd name="T31" fmla="*/ 0 h 29"/>
                <a:gd name="T32" fmla="*/ 14 w 29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29" y="15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FFF00"/>
            </a:solidFill>
            <a:ln w="0">
              <a:solidFill>
                <a:srgbClr val="5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2" name="Rectangle 2920"/>
            <p:cNvSpPr>
              <a:spLocks noChangeArrowheads="1"/>
            </p:cNvSpPr>
            <p:nvPr/>
          </p:nvSpPr>
          <p:spPr bwMode="auto">
            <a:xfrm>
              <a:off x="1738313" y="2352675"/>
              <a:ext cx="147637" cy="317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3" name="Freeform 2921"/>
            <p:cNvSpPr>
              <a:spLocks/>
            </p:cNvSpPr>
            <p:nvPr/>
          </p:nvSpPr>
          <p:spPr bwMode="auto">
            <a:xfrm>
              <a:off x="1758950" y="2424113"/>
              <a:ext cx="39688" cy="107950"/>
            </a:xfrm>
            <a:custGeom>
              <a:avLst/>
              <a:gdLst>
                <a:gd name="T0" fmla="*/ 19 w 25"/>
                <a:gd name="T1" fmla="*/ 0 h 68"/>
                <a:gd name="T2" fmla="*/ 25 w 25"/>
                <a:gd name="T3" fmla="*/ 0 h 68"/>
                <a:gd name="T4" fmla="*/ 25 w 25"/>
                <a:gd name="T5" fmla="*/ 68 h 68"/>
                <a:gd name="T6" fmla="*/ 16 w 25"/>
                <a:gd name="T7" fmla="*/ 68 h 68"/>
                <a:gd name="T8" fmla="*/ 16 w 25"/>
                <a:gd name="T9" fmla="*/ 20 h 68"/>
                <a:gd name="T10" fmla="*/ 0 w 25"/>
                <a:gd name="T11" fmla="*/ 20 h 68"/>
                <a:gd name="T12" fmla="*/ 0 w 25"/>
                <a:gd name="T13" fmla="*/ 13 h 68"/>
                <a:gd name="T14" fmla="*/ 6 w 25"/>
                <a:gd name="T15" fmla="*/ 13 h 68"/>
                <a:gd name="T16" fmla="*/ 9 w 25"/>
                <a:gd name="T17" fmla="*/ 12 h 68"/>
                <a:gd name="T18" fmla="*/ 12 w 25"/>
                <a:gd name="T19" fmla="*/ 10 h 68"/>
                <a:gd name="T20" fmla="*/ 16 w 25"/>
                <a:gd name="T21" fmla="*/ 9 h 68"/>
                <a:gd name="T22" fmla="*/ 17 w 25"/>
                <a:gd name="T23" fmla="*/ 5 h 68"/>
                <a:gd name="T24" fmla="*/ 19 w 25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8">
                  <a:moveTo>
                    <a:pt x="19" y="0"/>
                  </a:moveTo>
                  <a:lnTo>
                    <a:pt x="25" y="0"/>
                  </a:lnTo>
                  <a:lnTo>
                    <a:pt x="25" y="68"/>
                  </a:lnTo>
                  <a:lnTo>
                    <a:pt x="16" y="68"/>
                  </a:lnTo>
                  <a:lnTo>
                    <a:pt x="1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4" name="Freeform 2922"/>
            <p:cNvSpPr>
              <a:spLocks noEditPoints="1"/>
            </p:cNvSpPr>
            <p:nvPr/>
          </p:nvSpPr>
          <p:spPr bwMode="auto">
            <a:xfrm>
              <a:off x="1838325" y="2424113"/>
              <a:ext cx="46038" cy="47625"/>
            </a:xfrm>
            <a:custGeom>
              <a:avLst/>
              <a:gdLst>
                <a:gd name="T0" fmla="*/ 14 w 29"/>
                <a:gd name="T1" fmla="*/ 5 h 30"/>
                <a:gd name="T2" fmla="*/ 11 w 29"/>
                <a:gd name="T3" fmla="*/ 5 h 30"/>
                <a:gd name="T4" fmla="*/ 8 w 29"/>
                <a:gd name="T5" fmla="*/ 9 h 30"/>
                <a:gd name="T6" fmla="*/ 6 w 29"/>
                <a:gd name="T7" fmla="*/ 12 h 30"/>
                <a:gd name="T8" fmla="*/ 6 w 29"/>
                <a:gd name="T9" fmla="*/ 15 h 30"/>
                <a:gd name="T10" fmla="*/ 6 w 29"/>
                <a:gd name="T11" fmla="*/ 18 h 30"/>
                <a:gd name="T12" fmla="*/ 8 w 29"/>
                <a:gd name="T13" fmla="*/ 21 h 30"/>
                <a:gd name="T14" fmla="*/ 11 w 29"/>
                <a:gd name="T15" fmla="*/ 23 h 30"/>
                <a:gd name="T16" fmla="*/ 14 w 29"/>
                <a:gd name="T17" fmla="*/ 23 h 30"/>
                <a:gd name="T18" fmla="*/ 17 w 29"/>
                <a:gd name="T19" fmla="*/ 23 h 30"/>
                <a:gd name="T20" fmla="*/ 21 w 29"/>
                <a:gd name="T21" fmla="*/ 21 h 30"/>
                <a:gd name="T22" fmla="*/ 24 w 29"/>
                <a:gd name="T23" fmla="*/ 18 h 30"/>
                <a:gd name="T24" fmla="*/ 24 w 29"/>
                <a:gd name="T25" fmla="*/ 15 h 30"/>
                <a:gd name="T26" fmla="*/ 24 w 29"/>
                <a:gd name="T27" fmla="*/ 12 h 30"/>
                <a:gd name="T28" fmla="*/ 21 w 29"/>
                <a:gd name="T29" fmla="*/ 9 h 30"/>
                <a:gd name="T30" fmla="*/ 19 w 29"/>
                <a:gd name="T31" fmla="*/ 5 h 30"/>
                <a:gd name="T32" fmla="*/ 14 w 29"/>
                <a:gd name="T33" fmla="*/ 5 h 30"/>
                <a:gd name="T34" fmla="*/ 14 w 29"/>
                <a:gd name="T35" fmla="*/ 0 h 30"/>
                <a:gd name="T36" fmla="*/ 21 w 29"/>
                <a:gd name="T37" fmla="*/ 0 h 30"/>
                <a:gd name="T38" fmla="*/ 25 w 29"/>
                <a:gd name="T39" fmla="*/ 4 h 30"/>
                <a:gd name="T40" fmla="*/ 29 w 29"/>
                <a:gd name="T41" fmla="*/ 9 h 30"/>
                <a:gd name="T42" fmla="*/ 29 w 29"/>
                <a:gd name="T43" fmla="*/ 15 h 30"/>
                <a:gd name="T44" fmla="*/ 29 w 29"/>
                <a:gd name="T45" fmla="*/ 20 h 30"/>
                <a:gd name="T46" fmla="*/ 25 w 29"/>
                <a:gd name="T47" fmla="*/ 25 h 30"/>
                <a:gd name="T48" fmla="*/ 21 w 29"/>
                <a:gd name="T49" fmla="*/ 28 h 30"/>
                <a:gd name="T50" fmla="*/ 14 w 29"/>
                <a:gd name="T51" fmla="*/ 30 h 30"/>
                <a:gd name="T52" fmla="*/ 11 w 29"/>
                <a:gd name="T53" fmla="*/ 28 h 30"/>
                <a:gd name="T54" fmla="*/ 8 w 29"/>
                <a:gd name="T55" fmla="*/ 26 h 30"/>
                <a:gd name="T56" fmla="*/ 4 w 29"/>
                <a:gd name="T57" fmla="*/ 25 h 30"/>
                <a:gd name="T58" fmla="*/ 1 w 29"/>
                <a:gd name="T59" fmla="*/ 20 h 30"/>
                <a:gd name="T60" fmla="*/ 0 w 29"/>
                <a:gd name="T61" fmla="*/ 15 h 30"/>
                <a:gd name="T62" fmla="*/ 1 w 29"/>
                <a:gd name="T63" fmla="*/ 9 h 30"/>
                <a:gd name="T64" fmla="*/ 4 w 29"/>
                <a:gd name="T65" fmla="*/ 4 h 30"/>
                <a:gd name="T66" fmla="*/ 9 w 29"/>
                <a:gd name="T67" fmla="*/ 0 h 30"/>
                <a:gd name="T68" fmla="*/ 14 w 29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30">
                  <a:moveTo>
                    <a:pt x="14" y="5"/>
                  </a:moveTo>
                  <a:lnTo>
                    <a:pt x="11" y="5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4" y="5"/>
                  </a:lnTo>
                  <a:close/>
                  <a:moveTo>
                    <a:pt x="14" y="0"/>
                  </a:moveTo>
                  <a:lnTo>
                    <a:pt x="21" y="0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5" name="Line 2923"/>
            <p:cNvSpPr>
              <a:spLocks noChangeShapeType="1"/>
            </p:cNvSpPr>
            <p:nvPr/>
          </p:nvSpPr>
          <p:spPr bwMode="auto">
            <a:xfrm>
              <a:off x="695325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6" name="Line 2924"/>
            <p:cNvSpPr>
              <a:spLocks noChangeShapeType="1"/>
            </p:cNvSpPr>
            <p:nvPr/>
          </p:nvSpPr>
          <p:spPr bwMode="auto">
            <a:xfrm>
              <a:off x="695325" y="4257675"/>
              <a:ext cx="2427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7" name="Line 2925"/>
            <p:cNvSpPr>
              <a:spLocks noChangeShapeType="1"/>
            </p:cNvSpPr>
            <p:nvPr/>
          </p:nvSpPr>
          <p:spPr bwMode="auto">
            <a:xfrm flipV="1">
              <a:off x="3122613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8" name="Line 2926"/>
            <p:cNvSpPr>
              <a:spLocks noChangeShapeType="1"/>
            </p:cNvSpPr>
            <p:nvPr/>
          </p:nvSpPr>
          <p:spPr bwMode="auto">
            <a:xfrm>
              <a:off x="3257550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9" name="Line 2927"/>
            <p:cNvSpPr>
              <a:spLocks noChangeShapeType="1"/>
            </p:cNvSpPr>
            <p:nvPr/>
          </p:nvSpPr>
          <p:spPr bwMode="auto">
            <a:xfrm>
              <a:off x="3257550" y="4257675"/>
              <a:ext cx="2424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0" name="Line 2928"/>
            <p:cNvSpPr>
              <a:spLocks noChangeShapeType="1"/>
            </p:cNvSpPr>
            <p:nvPr/>
          </p:nvSpPr>
          <p:spPr bwMode="auto">
            <a:xfrm flipV="1">
              <a:off x="5681663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" name="Line 2929"/>
            <p:cNvSpPr>
              <a:spLocks noChangeShapeType="1"/>
            </p:cNvSpPr>
            <p:nvPr/>
          </p:nvSpPr>
          <p:spPr bwMode="auto">
            <a:xfrm>
              <a:off x="5818188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2" name="Line 2930"/>
            <p:cNvSpPr>
              <a:spLocks noChangeShapeType="1"/>
            </p:cNvSpPr>
            <p:nvPr/>
          </p:nvSpPr>
          <p:spPr bwMode="auto">
            <a:xfrm>
              <a:off x="5818188" y="4257675"/>
              <a:ext cx="2427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3" name="Line 2931"/>
            <p:cNvSpPr>
              <a:spLocks noChangeShapeType="1"/>
            </p:cNvSpPr>
            <p:nvPr/>
          </p:nvSpPr>
          <p:spPr bwMode="auto">
            <a:xfrm flipV="1">
              <a:off x="8245475" y="4197350"/>
              <a:ext cx="0" cy="6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4" name="Line 2932"/>
            <p:cNvSpPr>
              <a:spLocks noChangeShapeType="1"/>
            </p:cNvSpPr>
            <p:nvPr/>
          </p:nvSpPr>
          <p:spPr bwMode="auto">
            <a:xfrm>
              <a:off x="7413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5" name="Line 2933"/>
            <p:cNvSpPr>
              <a:spLocks noChangeShapeType="1"/>
            </p:cNvSpPr>
            <p:nvPr/>
          </p:nvSpPr>
          <p:spPr bwMode="auto">
            <a:xfrm>
              <a:off x="7413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6" name="Line 2934"/>
            <p:cNvSpPr>
              <a:spLocks noChangeShapeType="1"/>
            </p:cNvSpPr>
            <p:nvPr/>
          </p:nvSpPr>
          <p:spPr bwMode="auto">
            <a:xfrm flipV="1">
              <a:off x="10382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7" name="Line 2935"/>
            <p:cNvSpPr>
              <a:spLocks noChangeShapeType="1"/>
            </p:cNvSpPr>
            <p:nvPr/>
          </p:nvSpPr>
          <p:spPr bwMode="auto">
            <a:xfrm>
              <a:off x="10810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8" name="Line 2936"/>
            <p:cNvSpPr>
              <a:spLocks noChangeShapeType="1"/>
            </p:cNvSpPr>
            <p:nvPr/>
          </p:nvSpPr>
          <p:spPr bwMode="auto">
            <a:xfrm>
              <a:off x="1081088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9" name="Line 2937"/>
            <p:cNvSpPr>
              <a:spLocks noChangeShapeType="1"/>
            </p:cNvSpPr>
            <p:nvPr/>
          </p:nvSpPr>
          <p:spPr bwMode="auto">
            <a:xfrm flipV="1">
              <a:off x="13795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0" name="Line 2938"/>
            <p:cNvSpPr>
              <a:spLocks noChangeShapeType="1"/>
            </p:cNvSpPr>
            <p:nvPr/>
          </p:nvSpPr>
          <p:spPr bwMode="auto">
            <a:xfrm>
              <a:off x="14224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1" name="Line 2939"/>
            <p:cNvSpPr>
              <a:spLocks noChangeShapeType="1"/>
            </p:cNvSpPr>
            <p:nvPr/>
          </p:nvSpPr>
          <p:spPr bwMode="auto">
            <a:xfrm>
              <a:off x="14224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2" name="Line 2940"/>
            <p:cNvSpPr>
              <a:spLocks noChangeShapeType="1"/>
            </p:cNvSpPr>
            <p:nvPr/>
          </p:nvSpPr>
          <p:spPr bwMode="auto">
            <a:xfrm flipV="1">
              <a:off x="17192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3" name="Line 2941"/>
            <p:cNvSpPr>
              <a:spLocks noChangeShapeType="1"/>
            </p:cNvSpPr>
            <p:nvPr/>
          </p:nvSpPr>
          <p:spPr bwMode="auto">
            <a:xfrm>
              <a:off x="17637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4" name="Line 2942"/>
            <p:cNvSpPr>
              <a:spLocks noChangeShapeType="1"/>
            </p:cNvSpPr>
            <p:nvPr/>
          </p:nvSpPr>
          <p:spPr bwMode="auto">
            <a:xfrm>
              <a:off x="176371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5" name="Line 2943"/>
            <p:cNvSpPr>
              <a:spLocks noChangeShapeType="1"/>
            </p:cNvSpPr>
            <p:nvPr/>
          </p:nvSpPr>
          <p:spPr bwMode="auto">
            <a:xfrm flipV="1">
              <a:off x="20605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6" name="Line 2944"/>
            <p:cNvSpPr>
              <a:spLocks noChangeShapeType="1"/>
            </p:cNvSpPr>
            <p:nvPr/>
          </p:nvSpPr>
          <p:spPr bwMode="auto">
            <a:xfrm>
              <a:off x="21066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7" name="Line 2945"/>
            <p:cNvSpPr>
              <a:spLocks noChangeShapeType="1"/>
            </p:cNvSpPr>
            <p:nvPr/>
          </p:nvSpPr>
          <p:spPr bwMode="auto">
            <a:xfrm>
              <a:off x="210661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8" name="Line 2946"/>
            <p:cNvSpPr>
              <a:spLocks noChangeShapeType="1"/>
            </p:cNvSpPr>
            <p:nvPr/>
          </p:nvSpPr>
          <p:spPr bwMode="auto">
            <a:xfrm flipV="1">
              <a:off x="24034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9" name="Line 2947"/>
            <p:cNvSpPr>
              <a:spLocks noChangeShapeType="1"/>
            </p:cNvSpPr>
            <p:nvPr/>
          </p:nvSpPr>
          <p:spPr bwMode="auto">
            <a:xfrm>
              <a:off x="24479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0" name="Line 2948"/>
            <p:cNvSpPr>
              <a:spLocks noChangeShapeType="1"/>
            </p:cNvSpPr>
            <p:nvPr/>
          </p:nvSpPr>
          <p:spPr bwMode="auto">
            <a:xfrm>
              <a:off x="244792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" name="Line 2949"/>
            <p:cNvSpPr>
              <a:spLocks noChangeShapeType="1"/>
            </p:cNvSpPr>
            <p:nvPr/>
          </p:nvSpPr>
          <p:spPr bwMode="auto">
            <a:xfrm flipV="1">
              <a:off x="27447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2" name="Line 2950"/>
            <p:cNvSpPr>
              <a:spLocks noChangeShapeType="1"/>
            </p:cNvSpPr>
            <p:nvPr/>
          </p:nvSpPr>
          <p:spPr bwMode="auto">
            <a:xfrm>
              <a:off x="27892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3" name="Line 2951"/>
            <p:cNvSpPr>
              <a:spLocks noChangeShapeType="1"/>
            </p:cNvSpPr>
            <p:nvPr/>
          </p:nvSpPr>
          <p:spPr bwMode="auto">
            <a:xfrm>
              <a:off x="278923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4" name="Line 2952"/>
            <p:cNvSpPr>
              <a:spLocks noChangeShapeType="1"/>
            </p:cNvSpPr>
            <p:nvPr/>
          </p:nvSpPr>
          <p:spPr bwMode="auto">
            <a:xfrm flipV="1">
              <a:off x="30861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5" name="Line 2953"/>
            <p:cNvSpPr>
              <a:spLocks noChangeShapeType="1"/>
            </p:cNvSpPr>
            <p:nvPr/>
          </p:nvSpPr>
          <p:spPr bwMode="auto">
            <a:xfrm>
              <a:off x="32956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6" name="Line 2954"/>
            <p:cNvSpPr>
              <a:spLocks noChangeShapeType="1"/>
            </p:cNvSpPr>
            <p:nvPr/>
          </p:nvSpPr>
          <p:spPr bwMode="auto">
            <a:xfrm>
              <a:off x="3295650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7" name="Line 2955"/>
            <p:cNvSpPr>
              <a:spLocks noChangeShapeType="1"/>
            </p:cNvSpPr>
            <p:nvPr/>
          </p:nvSpPr>
          <p:spPr bwMode="auto">
            <a:xfrm flipV="1">
              <a:off x="35941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8" name="Line 2956"/>
            <p:cNvSpPr>
              <a:spLocks noChangeShapeType="1"/>
            </p:cNvSpPr>
            <p:nvPr/>
          </p:nvSpPr>
          <p:spPr bwMode="auto">
            <a:xfrm>
              <a:off x="36369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9" name="Line 2957"/>
            <p:cNvSpPr>
              <a:spLocks noChangeShapeType="1"/>
            </p:cNvSpPr>
            <p:nvPr/>
          </p:nvSpPr>
          <p:spPr bwMode="auto">
            <a:xfrm>
              <a:off x="36369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0" name="Line 2958"/>
            <p:cNvSpPr>
              <a:spLocks noChangeShapeType="1"/>
            </p:cNvSpPr>
            <p:nvPr/>
          </p:nvSpPr>
          <p:spPr bwMode="auto">
            <a:xfrm flipV="1">
              <a:off x="39338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1" name="Line 2959"/>
            <p:cNvSpPr>
              <a:spLocks noChangeShapeType="1"/>
            </p:cNvSpPr>
            <p:nvPr/>
          </p:nvSpPr>
          <p:spPr bwMode="auto">
            <a:xfrm>
              <a:off x="39782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2" name="Line 2960"/>
            <p:cNvSpPr>
              <a:spLocks noChangeShapeType="1"/>
            </p:cNvSpPr>
            <p:nvPr/>
          </p:nvSpPr>
          <p:spPr bwMode="auto">
            <a:xfrm>
              <a:off x="397827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3" name="Line 2961"/>
            <p:cNvSpPr>
              <a:spLocks noChangeShapeType="1"/>
            </p:cNvSpPr>
            <p:nvPr/>
          </p:nvSpPr>
          <p:spPr bwMode="auto">
            <a:xfrm flipV="1">
              <a:off x="42751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4" name="Line 2962"/>
            <p:cNvSpPr>
              <a:spLocks noChangeShapeType="1"/>
            </p:cNvSpPr>
            <p:nvPr/>
          </p:nvSpPr>
          <p:spPr bwMode="auto">
            <a:xfrm>
              <a:off x="43195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5" name="Line 2963"/>
            <p:cNvSpPr>
              <a:spLocks noChangeShapeType="1"/>
            </p:cNvSpPr>
            <p:nvPr/>
          </p:nvSpPr>
          <p:spPr bwMode="auto">
            <a:xfrm>
              <a:off x="431958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6" name="Line 2964"/>
            <p:cNvSpPr>
              <a:spLocks noChangeShapeType="1"/>
            </p:cNvSpPr>
            <p:nvPr/>
          </p:nvSpPr>
          <p:spPr bwMode="auto">
            <a:xfrm flipV="1">
              <a:off x="46164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7" name="Line 2965"/>
            <p:cNvSpPr>
              <a:spLocks noChangeShapeType="1"/>
            </p:cNvSpPr>
            <p:nvPr/>
          </p:nvSpPr>
          <p:spPr bwMode="auto">
            <a:xfrm>
              <a:off x="46624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8" name="Line 2966"/>
            <p:cNvSpPr>
              <a:spLocks noChangeShapeType="1"/>
            </p:cNvSpPr>
            <p:nvPr/>
          </p:nvSpPr>
          <p:spPr bwMode="auto">
            <a:xfrm>
              <a:off x="466248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9" name="Line 2967"/>
            <p:cNvSpPr>
              <a:spLocks noChangeShapeType="1"/>
            </p:cNvSpPr>
            <p:nvPr/>
          </p:nvSpPr>
          <p:spPr bwMode="auto">
            <a:xfrm flipV="1">
              <a:off x="495935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0" name="Line 2968"/>
            <p:cNvSpPr>
              <a:spLocks noChangeShapeType="1"/>
            </p:cNvSpPr>
            <p:nvPr/>
          </p:nvSpPr>
          <p:spPr bwMode="auto">
            <a:xfrm>
              <a:off x="50038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1" name="Line 2969"/>
            <p:cNvSpPr>
              <a:spLocks noChangeShapeType="1"/>
            </p:cNvSpPr>
            <p:nvPr/>
          </p:nvSpPr>
          <p:spPr bwMode="auto">
            <a:xfrm>
              <a:off x="50038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" name="Line 2970"/>
            <p:cNvSpPr>
              <a:spLocks noChangeShapeType="1"/>
            </p:cNvSpPr>
            <p:nvPr/>
          </p:nvSpPr>
          <p:spPr bwMode="auto">
            <a:xfrm flipV="1">
              <a:off x="53006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" name="Line 2971"/>
            <p:cNvSpPr>
              <a:spLocks noChangeShapeType="1"/>
            </p:cNvSpPr>
            <p:nvPr/>
          </p:nvSpPr>
          <p:spPr bwMode="auto">
            <a:xfrm>
              <a:off x="53435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" name="Line 2972"/>
            <p:cNvSpPr>
              <a:spLocks noChangeShapeType="1"/>
            </p:cNvSpPr>
            <p:nvPr/>
          </p:nvSpPr>
          <p:spPr bwMode="auto">
            <a:xfrm>
              <a:off x="5343525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" name="Line 2973"/>
            <p:cNvSpPr>
              <a:spLocks noChangeShapeType="1"/>
            </p:cNvSpPr>
            <p:nvPr/>
          </p:nvSpPr>
          <p:spPr bwMode="auto">
            <a:xfrm flipV="1">
              <a:off x="56419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" name="Line 2974"/>
            <p:cNvSpPr>
              <a:spLocks noChangeShapeType="1"/>
            </p:cNvSpPr>
            <p:nvPr/>
          </p:nvSpPr>
          <p:spPr bwMode="auto">
            <a:xfrm>
              <a:off x="58515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" name="Line 2975"/>
            <p:cNvSpPr>
              <a:spLocks noChangeShapeType="1"/>
            </p:cNvSpPr>
            <p:nvPr/>
          </p:nvSpPr>
          <p:spPr bwMode="auto">
            <a:xfrm>
              <a:off x="585152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" name="Line 2976"/>
            <p:cNvSpPr>
              <a:spLocks noChangeShapeType="1"/>
            </p:cNvSpPr>
            <p:nvPr/>
          </p:nvSpPr>
          <p:spPr bwMode="auto">
            <a:xfrm flipV="1">
              <a:off x="61483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" name="Line 2977"/>
            <p:cNvSpPr>
              <a:spLocks noChangeShapeType="1"/>
            </p:cNvSpPr>
            <p:nvPr/>
          </p:nvSpPr>
          <p:spPr bwMode="auto">
            <a:xfrm>
              <a:off x="61928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" name="Line 2978"/>
            <p:cNvSpPr>
              <a:spLocks noChangeShapeType="1"/>
            </p:cNvSpPr>
            <p:nvPr/>
          </p:nvSpPr>
          <p:spPr bwMode="auto">
            <a:xfrm>
              <a:off x="6192838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" name="Line 2979"/>
            <p:cNvSpPr>
              <a:spLocks noChangeShapeType="1"/>
            </p:cNvSpPr>
            <p:nvPr/>
          </p:nvSpPr>
          <p:spPr bwMode="auto">
            <a:xfrm flipV="1">
              <a:off x="64897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" name="Line 2980"/>
            <p:cNvSpPr>
              <a:spLocks noChangeShapeType="1"/>
            </p:cNvSpPr>
            <p:nvPr/>
          </p:nvSpPr>
          <p:spPr bwMode="auto">
            <a:xfrm>
              <a:off x="65325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" name="Line 2981"/>
            <p:cNvSpPr>
              <a:spLocks noChangeShapeType="1"/>
            </p:cNvSpPr>
            <p:nvPr/>
          </p:nvSpPr>
          <p:spPr bwMode="auto">
            <a:xfrm>
              <a:off x="6532563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" name="Line 2982"/>
            <p:cNvSpPr>
              <a:spLocks noChangeShapeType="1"/>
            </p:cNvSpPr>
            <p:nvPr/>
          </p:nvSpPr>
          <p:spPr bwMode="auto">
            <a:xfrm flipV="1">
              <a:off x="683101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" name="Line 2983"/>
            <p:cNvSpPr>
              <a:spLocks noChangeShapeType="1"/>
            </p:cNvSpPr>
            <p:nvPr/>
          </p:nvSpPr>
          <p:spPr bwMode="auto">
            <a:xfrm>
              <a:off x="687387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" name="Line 2984"/>
            <p:cNvSpPr>
              <a:spLocks noChangeShapeType="1"/>
            </p:cNvSpPr>
            <p:nvPr/>
          </p:nvSpPr>
          <p:spPr bwMode="auto">
            <a:xfrm>
              <a:off x="6873875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" name="Line 2985"/>
            <p:cNvSpPr>
              <a:spLocks noChangeShapeType="1"/>
            </p:cNvSpPr>
            <p:nvPr/>
          </p:nvSpPr>
          <p:spPr bwMode="auto">
            <a:xfrm flipV="1">
              <a:off x="71707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" name="Line 2986"/>
            <p:cNvSpPr>
              <a:spLocks noChangeShapeType="1"/>
            </p:cNvSpPr>
            <p:nvPr/>
          </p:nvSpPr>
          <p:spPr bwMode="auto">
            <a:xfrm>
              <a:off x="72183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" name="Line 2987"/>
            <p:cNvSpPr>
              <a:spLocks noChangeShapeType="1"/>
            </p:cNvSpPr>
            <p:nvPr/>
          </p:nvSpPr>
          <p:spPr bwMode="auto">
            <a:xfrm>
              <a:off x="7218363" y="3995738"/>
              <a:ext cx="296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" name="Line 2988"/>
            <p:cNvSpPr>
              <a:spLocks noChangeShapeType="1"/>
            </p:cNvSpPr>
            <p:nvPr/>
          </p:nvSpPr>
          <p:spPr bwMode="auto">
            <a:xfrm flipV="1">
              <a:off x="7515225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" name="Line 2989"/>
            <p:cNvSpPr>
              <a:spLocks noChangeShapeType="1"/>
            </p:cNvSpPr>
            <p:nvPr/>
          </p:nvSpPr>
          <p:spPr bwMode="auto">
            <a:xfrm>
              <a:off x="755808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" name="Line 2990"/>
            <p:cNvSpPr>
              <a:spLocks noChangeShapeType="1"/>
            </p:cNvSpPr>
            <p:nvPr/>
          </p:nvSpPr>
          <p:spPr bwMode="auto">
            <a:xfrm>
              <a:off x="7558088" y="3995738"/>
              <a:ext cx="298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" name="Line 2991"/>
            <p:cNvSpPr>
              <a:spLocks noChangeShapeType="1"/>
            </p:cNvSpPr>
            <p:nvPr/>
          </p:nvSpPr>
          <p:spPr bwMode="auto">
            <a:xfrm flipV="1">
              <a:off x="7856538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4" name="Line 2992"/>
            <p:cNvSpPr>
              <a:spLocks noChangeShapeType="1"/>
            </p:cNvSpPr>
            <p:nvPr/>
          </p:nvSpPr>
          <p:spPr bwMode="auto">
            <a:xfrm>
              <a:off x="7899400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5" name="Line 2993"/>
            <p:cNvSpPr>
              <a:spLocks noChangeShapeType="1"/>
            </p:cNvSpPr>
            <p:nvPr/>
          </p:nvSpPr>
          <p:spPr bwMode="auto">
            <a:xfrm>
              <a:off x="7899400" y="3995738"/>
              <a:ext cx="296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6" name="Line 2994"/>
            <p:cNvSpPr>
              <a:spLocks noChangeShapeType="1"/>
            </p:cNvSpPr>
            <p:nvPr/>
          </p:nvSpPr>
          <p:spPr bwMode="auto">
            <a:xfrm flipV="1">
              <a:off x="8196263" y="3952875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9" name="Freeform 3037"/>
            <p:cNvSpPr>
              <a:spLocks/>
            </p:cNvSpPr>
            <p:nvPr/>
          </p:nvSpPr>
          <p:spPr bwMode="auto">
            <a:xfrm>
              <a:off x="860425" y="4049713"/>
              <a:ext cx="39688" cy="107950"/>
            </a:xfrm>
            <a:custGeom>
              <a:avLst/>
              <a:gdLst>
                <a:gd name="T0" fmla="*/ 18 w 25"/>
                <a:gd name="T1" fmla="*/ 0 h 68"/>
                <a:gd name="T2" fmla="*/ 25 w 25"/>
                <a:gd name="T3" fmla="*/ 0 h 68"/>
                <a:gd name="T4" fmla="*/ 25 w 25"/>
                <a:gd name="T5" fmla="*/ 68 h 68"/>
                <a:gd name="T6" fmla="*/ 17 w 25"/>
                <a:gd name="T7" fmla="*/ 68 h 68"/>
                <a:gd name="T8" fmla="*/ 17 w 25"/>
                <a:gd name="T9" fmla="*/ 19 h 68"/>
                <a:gd name="T10" fmla="*/ 0 w 25"/>
                <a:gd name="T11" fmla="*/ 19 h 68"/>
                <a:gd name="T12" fmla="*/ 0 w 25"/>
                <a:gd name="T13" fmla="*/ 13 h 68"/>
                <a:gd name="T14" fmla="*/ 5 w 25"/>
                <a:gd name="T15" fmla="*/ 11 h 68"/>
                <a:gd name="T16" fmla="*/ 10 w 25"/>
                <a:gd name="T17" fmla="*/ 11 h 68"/>
                <a:gd name="T18" fmla="*/ 13 w 25"/>
                <a:gd name="T19" fmla="*/ 10 h 68"/>
                <a:gd name="T20" fmla="*/ 15 w 25"/>
                <a:gd name="T21" fmla="*/ 8 h 68"/>
                <a:gd name="T22" fmla="*/ 17 w 25"/>
                <a:gd name="T23" fmla="*/ 5 h 68"/>
                <a:gd name="T24" fmla="*/ 18 w 25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68">
                  <a:moveTo>
                    <a:pt x="18" y="0"/>
                  </a:moveTo>
                  <a:lnTo>
                    <a:pt x="25" y="0"/>
                  </a:lnTo>
                  <a:lnTo>
                    <a:pt x="25" y="68"/>
                  </a:lnTo>
                  <a:lnTo>
                    <a:pt x="17" y="68"/>
                  </a:lnTo>
                  <a:lnTo>
                    <a:pt x="1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TextBox 3040"/>
            <p:cNvSpPr txBox="1"/>
            <p:nvPr/>
          </p:nvSpPr>
          <p:spPr>
            <a:xfrm>
              <a:off x="3352800" y="91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3042" name="TextBox 3041"/>
            <p:cNvSpPr txBox="1"/>
            <p:nvPr/>
          </p:nvSpPr>
          <p:spPr>
            <a:xfrm>
              <a:off x="4495800" y="91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Model</a:t>
              </a:r>
            </a:p>
          </p:txBody>
        </p:sp>
        <p:sp>
          <p:nvSpPr>
            <p:cNvPr id="3043" name="TextBox 3042"/>
            <p:cNvSpPr txBox="1"/>
            <p:nvPr/>
          </p:nvSpPr>
          <p:spPr>
            <a:xfrm>
              <a:off x="7086600" y="914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Model</a:t>
              </a:r>
            </a:p>
          </p:txBody>
        </p:sp>
        <p:sp>
          <p:nvSpPr>
            <p:cNvPr id="3044" name="TextBox 3043"/>
            <p:cNvSpPr txBox="1"/>
            <p:nvPr/>
          </p:nvSpPr>
          <p:spPr>
            <a:xfrm>
              <a:off x="435966" y="115466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3045" name="TextBox 3044"/>
            <p:cNvSpPr txBox="1"/>
            <p:nvPr/>
          </p:nvSpPr>
          <p:spPr>
            <a:xfrm>
              <a:off x="381000" y="2057400"/>
              <a:ext cx="330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-6</a:t>
              </a:r>
            </a:p>
          </p:txBody>
        </p:sp>
        <p:sp>
          <p:nvSpPr>
            <p:cNvPr id="3046" name="TextBox 3045"/>
            <p:cNvSpPr txBox="1"/>
            <p:nvPr/>
          </p:nvSpPr>
          <p:spPr>
            <a:xfrm>
              <a:off x="435966" y="160603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047" name="TextBox 3046"/>
            <p:cNvSpPr txBox="1"/>
            <p:nvPr/>
          </p:nvSpPr>
          <p:spPr>
            <a:xfrm rot="16200000">
              <a:off x="-132229" y="1632038"/>
              <a:ext cx="93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% signal</a:t>
              </a:r>
            </a:p>
          </p:txBody>
        </p:sp>
        <p:sp>
          <p:nvSpPr>
            <p:cNvPr id="3048" name="TextBox 3047"/>
            <p:cNvSpPr txBox="1"/>
            <p:nvPr/>
          </p:nvSpPr>
          <p:spPr>
            <a:xfrm>
              <a:off x="228600" y="3883223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Row</a:t>
              </a:r>
            </a:p>
          </p:txBody>
        </p:sp>
        <p:sp>
          <p:nvSpPr>
            <p:cNvPr id="3049" name="TextBox 3048"/>
            <p:cNvSpPr txBox="1"/>
            <p:nvPr/>
          </p:nvSpPr>
          <p:spPr>
            <a:xfrm rot="16200000">
              <a:off x="-360829" y="3104030"/>
              <a:ext cx="938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% signal</a:t>
              </a:r>
            </a:p>
          </p:txBody>
        </p:sp>
        <p:sp>
          <p:nvSpPr>
            <p:cNvPr id="3050" name="TextBox 3049"/>
            <p:cNvSpPr txBox="1"/>
            <p:nvPr/>
          </p:nvSpPr>
          <p:spPr>
            <a:xfrm>
              <a:off x="228600" y="2370891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3051" name="TextBox 3050"/>
            <p:cNvSpPr txBox="1"/>
            <p:nvPr/>
          </p:nvSpPr>
          <p:spPr>
            <a:xfrm>
              <a:off x="228600" y="3654623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052" name="TextBox 3051"/>
            <p:cNvSpPr txBox="1"/>
            <p:nvPr/>
          </p:nvSpPr>
          <p:spPr>
            <a:xfrm>
              <a:off x="228600" y="297180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053" name="TextBox 3052"/>
            <p:cNvSpPr txBox="1"/>
            <p:nvPr/>
          </p:nvSpPr>
          <p:spPr>
            <a:xfrm>
              <a:off x="1219200" y="4267200"/>
              <a:ext cx="122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Small faces</a:t>
              </a:r>
            </a:p>
          </p:txBody>
        </p:sp>
        <p:sp>
          <p:nvSpPr>
            <p:cNvPr id="3054" name="TextBox 3053"/>
            <p:cNvSpPr txBox="1"/>
            <p:nvPr/>
          </p:nvSpPr>
          <p:spPr>
            <a:xfrm>
              <a:off x="3886200" y="4267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Medium faces</a:t>
              </a:r>
            </a:p>
          </p:txBody>
        </p:sp>
        <p:sp>
          <p:nvSpPr>
            <p:cNvPr id="3055" name="TextBox 3054"/>
            <p:cNvSpPr txBox="1"/>
            <p:nvPr/>
          </p:nvSpPr>
          <p:spPr>
            <a:xfrm>
              <a:off x="6553200" y="42672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Large faces</a:t>
              </a:r>
            </a:p>
          </p:txBody>
        </p:sp>
        <p:grpSp>
          <p:nvGrpSpPr>
            <p:cNvPr id="3056" name="Group 3055"/>
            <p:cNvGrpSpPr/>
            <p:nvPr/>
          </p:nvGrpSpPr>
          <p:grpSpPr>
            <a:xfrm>
              <a:off x="762000" y="3962400"/>
              <a:ext cx="2333061" cy="307777"/>
              <a:chOff x="762000" y="3962400"/>
              <a:chExt cx="2333061" cy="307777"/>
            </a:xfrm>
          </p:grpSpPr>
          <p:sp>
            <p:nvSpPr>
              <p:cNvPr id="3057" name="TextBox 3056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3058" name="TextBox 3057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3059" name="TextBox 3058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3060" name="TextBox 3059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3061" name="TextBox 3060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3062" name="TextBox 3061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3063" name="TextBox 3062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grpSp>
          <p:nvGrpSpPr>
            <p:cNvPr id="3064" name="Group 3063"/>
            <p:cNvGrpSpPr/>
            <p:nvPr/>
          </p:nvGrpSpPr>
          <p:grpSpPr>
            <a:xfrm>
              <a:off x="3305739" y="3962400"/>
              <a:ext cx="2333061" cy="307777"/>
              <a:chOff x="762000" y="3962400"/>
              <a:chExt cx="2333061" cy="307777"/>
            </a:xfrm>
          </p:grpSpPr>
          <p:sp>
            <p:nvSpPr>
              <p:cNvPr id="3065" name="TextBox 3064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3066" name="TextBox 3065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3067" name="TextBox 3066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3068" name="TextBox 3067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3069" name="TextBox 3068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3070" name="TextBox 3069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3071" name="TextBox 3070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grpSp>
          <p:nvGrpSpPr>
            <p:cNvPr id="3072" name="Group 3071"/>
            <p:cNvGrpSpPr/>
            <p:nvPr/>
          </p:nvGrpSpPr>
          <p:grpSpPr>
            <a:xfrm>
              <a:off x="5896539" y="3962400"/>
              <a:ext cx="2333061" cy="307777"/>
              <a:chOff x="762000" y="3962400"/>
              <a:chExt cx="2333061" cy="307777"/>
            </a:xfrm>
          </p:grpSpPr>
          <p:sp>
            <p:nvSpPr>
              <p:cNvPr id="3073" name="TextBox 3072"/>
              <p:cNvSpPr txBox="1"/>
              <p:nvPr/>
            </p:nvSpPr>
            <p:spPr>
              <a:xfrm>
                <a:off x="7620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3074" name="TextBox 3073"/>
              <p:cNvSpPr txBox="1"/>
              <p:nvPr/>
            </p:nvSpPr>
            <p:spPr>
              <a:xfrm>
                <a:off x="11049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3075" name="TextBox 3074"/>
              <p:cNvSpPr txBox="1"/>
              <p:nvPr/>
            </p:nvSpPr>
            <p:spPr>
              <a:xfrm>
                <a:off x="14478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3</a:t>
                </a:r>
              </a:p>
            </p:txBody>
          </p:sp>
          <p:sp>
            <p:nvSpPr>
              <p:cNvPr id="3076" name="TextBox 3075"/>
              <p:cNvSpPr txBox="1"/>
              <p:nvPr/>
            </p:nvSpPr>
            <p:spPr>
              <a:xfrm>
                <a:off x="17907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3078" name="TextBox 3077"/>
              <p:cNvSpPr txBox="1"/>
              <p:nvPr/>
            </p:nvSpPr>
            <p:spPr>
              <a:xfrm>
                <a:off x="21336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3079" name="TextBox 3078"/>
              <p:cNvSpPr txBox="1"/>
              <p:nvPr/>
            </p:nvSpPr>
            <p:spPr>
              <a:xfrm>
                <a:off x="24765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6</a:t>
                </a:r>
              </a:p>
            </p:txBody>
          </p:sp>
          <p:sp>
            <p:nvSpPr>
              <p:cNvPr id="3279" name="TextBox 3278"/>
              <p:cNvSpPr txBox="1"/>
              <p:nvPr/>
            </p:nvSpPr>
            <p:spPr>
              <a:xfrm>
                <a:off x="2819400" y="3962400"/>
                <a:ext cx="27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7</a:t>
                </a:r>
              </a:p>
            </p:txBody>
          </p:sp>
        </p:grpSp>
        <p:sp>
          <p:nvSpPr>
            <p:cNvPr id="3480" name="TextBox 3479"/>
            <p:cNvSpPr txBox="1"/>
            <p:nvPr/>
          </p:nvSpPr>
          <p:spPr>
            <a:xfrm>
              <a:off x="914400" y="2438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3681" name="TextBox 3680"/>
            <p:cNvSpPr txBox="1"/>
            <p:nvPr/>
          </p:nvSpPr>
          <p:spPr>
            <a:xfrm>
              <a:off x="914400" y="2633246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/>
                  <a:cs typeface="Calibri"/>
                </a:rPr>
                <a:t>Model</a:t>
              </a:r>
            </a:p>
          </p:txBody>
        </p:sp>
        <p:sp>
          <p:nvSpPr>
            <p:cNvPr id="4083" name="TextBox 4082"/>
            <p:cNvSpPr txBox="1"/>
            <p:nvPr/>
          </p:nvSpPr>
          <p:spPr>
            <a:xfrm>
              <a:off x="5943600" y="91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Data</a:t>
              </a:r>
            </a:p>
          </p:txBody>
        </p:sp>
      </p:grpSp>
      <p:sp>
        <p:nvSpPr>
          <p:cNvPr id="2644" name="TextBox 2643"/>
          <p:cNvSpPr txBox="1"/>
          <p:nvPr/>
        </p:nvSpPr>
        <p:spPr>
          <a:xfrm>
            <a:off x="1524001" y="36765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B3"/>
                </a:solidFill>
              </a:rPr>
              <a:t>PRF is a good model of face-selective voxels: predicted response fits data well</a:t>
            </a:r>
          </a:p>
        </p:txBody>
      </p:sp>
      <p:sp>
        <p:nvSpPr>
          <p:cNvPr id="2646" name="TextBox 2645"/>
          <p:cNvSpPr txBox="1"/>
          <p:nvPr/>
        </p:nvSpPr>
        <p:spPr>
          <a:xfrm>
            <a:off x="2666999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2647" name="TextBox 2646"/>
          <p:cNvSpPr txBox="1"/>
          <p:nvPr/>
        </p:nvSpPr>
        <p:spPr>
          <a:xfrm>
            <a:off x="6003092" y="6502721"/>
            <a:ext cx="466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376092"/>
                </a:solidFill>
              </a:rPr>
              <a:t>Kay, Weiner, Grill-Spector, Current Biology, 2015</a:t>
            </a:r>
          </a:p>
        </p:txBody>
      </p:sp>
      <p:sp>
        <p:nvSpPr>
          <p:cNvPr id="2648" name="TextBox 2647"/>
          <p:cNvSpPr txBox="1"/>
          <p:nvPr/>
        </p:nvSpPr>
        <p:spPr>
          <a:xfrm flipH="1">
            <a:off x="2060529" y="5543461"/>
            <a:ext cx="822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example left IOG voxel responds to faces in the lower right visual field</a:t>
            </a:r>
          </a:p>
        </p:txBody>
      </p:sp>
      <p:sp>
        <p:nvSpPr>
          <p:cNvPr id="2649" name="TextBox 2648"/>
          <p:cNvSpPr txBox="1"/>
          <p:nvPr/>
        </p:nvSpPr>
        <p:spPr>
          <a:xfrm>
            <a:off x="3731145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2650" name="TextBox 2649"/>
          <p:cNvSpPr txBox="1"/>
          <p:nvPr/>
        </p:nvSpPr>
        <p:spPr>
          <a:xfrm rot="16200000">
            <a:off x="3832242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  <p:sp>
        <p:nvSpPr>
          <p:cNvPr id="2651" name="TextBox 2650"/>
          <p:cNvSpPr txBox="1"/>
          <p:nvPr/>
        </p:nvSpPr>
        <p:spPr>
          <a:xfrm>
            <a:off x="7315787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2652" name="TextBox 2651"/>
          <p:cNvSpPr txBox="1"/>
          <p:nvPr/>
        </p:nvSpPr>
        <p:spPr>
          <a:xfrm rot="16200000">
            <a:off x="7362836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  <p:sp>
        <p:nvSpPr>
          <p:cNvPr id="2653" name="TextBox 2652"/>
          <p:cNvSpPr txBox="1"/>
          <p:nvPr/>
        </p:nvSpPr>
        <p:spPr>
          <a:xfrm>
            <a:off x="9969384" y="2166860"/>
            <a:ext cx="2496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  <a:p>
            <a:pPr algn="ctr"/>
            <a:r>
              <a:rPr lang="en-US" sz="1000" dirty="0"/>
              <a:t>2</a:t>
            </a:r>
          </a:p>
          <a:p>
            <a:pPr algn="ctr"/>
            <a:r>
              <a:rPr lang="en-US" sz="1000" dirty="0"/>
              <a:t>3</a:t>
            </a:r>
          </a:p>
          <a:p>
            <a:pPr algn="ctr"/>
            <a:r>
              <a:rPr lang="en-US" sz="1000" dirty="0"/>
              <a:t>4</a:t>
            </a:r>
          </a:p>
          <a:p>
            <a:pPr algn="ctr"/>
            <a:r>
              <a:rPr lang="en-US" sz="1000" dirty="0"/>
              <a:t>5</a:t>
            </a:r>
          </a:p>
          <a:p>
            <a:pPr algn="ctr"/>
            <a:r>
              <a:rPr lang="en-US" sz="1000" dirty="0"/>
              <a:t>6</a:t>
            </a:r>
          </a:p>
          <a:p>
            <a:pPr algn="ctr"/>
            <a:r>
              <a:rPr lang="en-US" sz="1000" dirty="0"/>
              <a:t>7</a:t>
            </a:r>
          </a:p>
        </p:txBody>
      </p:sp>
      <p:sp>
        <p:nvSpPr>
          <p:cNvPr id="2654" name="TextBox 2653"/>
          <p:cNvSpPr txBox="1"/>
          <p:nvPr/>
        </p:nvSpPr>
        <p:spPr>
          <a:xfrm rot="16200000">
            <a:off x="10056969" y="262852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Row</a:t>
            </a:r>
          </a:p>
        </p:txBody>
      </p:sp>
    </p:spTree>
    <p:extLst>
      <p:ext uri="{BB962C8B-B14F-4D97-AF65-F5344CB8AC3E}">
        <p14:creationId xmlns:p14="http://schemas.microsoft.com/office/powerpoint/2010/main" val="15929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53195" y="2564524"/>
            <a:ext cx="766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Cross validation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Test how well it predicts new data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Model based decoding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817" y="1028753"/>
            <a:ext cx="10912366" cy="1325563"/>
          </a:xfrm>
        </p:spPr>
        <p:txBody>
          <a:bodyPr>
            <a:normAutofit/>
          </a:bodyPr>
          <a:lstStyle/>
          <a:p>
            <a:r>
              <a:rPr lang="en-US" smtClean="0"/>
              <a:t>How do we </a:t>
            </a:r>
            <a:r>
              <a:rPr lang="en-US" dirty="0" smtClean="0"/>
              <a:t>evaluate the goodness of</a:t>
            </a:r>
            <a:br>
              <a:rPr lang="en-US" dirty="0" smtClean="0"/>
            </a:br>
            <a:r>
              <a:rPr lang="en-US" dirty="0" smtClean="0"/>
              <a:t>an encoding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5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82" y="902493"/>
            <a:ext cx="5465884" cy="5111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060" y="2335098"/>
            <a:ext cx="3120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12689"/>
                </a:solidFill>
              </a:rPr>
              <a:t>Once you have an encoding model of the brain you can also use it for decoding</a:t>
            </a:r>
            <a:endParaRPr lang="en-US" sz="2800" b="1" dirty="0">
              <a:solidFill>
                <a:srgbClr val="6126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350" y="6341806"/>
            <a:ext cx="11291299" cy="382630"/>
          </a:xfrm>
          <a:prstGeom prst="rect">
            <a:avLst/>
          </a:prstGeom>
        </p:spPr>
        <p:txBody>
          <a:bodyPr/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Thomas 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Naselaris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Kendrick N. Kay,  Shinji 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Nishimoto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 Jack L. 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Gallant, 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Encoding and decoding in </a:t>
            </a:r>
            <a:r>
              <a:rPr lang="en-US" sz="1500" b="1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fMRI (2011). </a:t>
            </a:r>
            <a:r>
              <a:rPr lang="en-US" sz="1500" i="1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NeuroImage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56 (2):400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410</a:t>
            </a:r>
            <a:endParaRPr lang="en-US" sz="1500" i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8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1"/>
            <a:ext cx="5334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/>
          </p:cNvSpPr>
          <p:nvPr/>
        </p:nvSpPr>
        <p:spPr bwMode="auto">
          <a:xfrm>
            <a:off x="3186906" y="5402139"/>
            <a:ext cx="29987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domain</a:t>
            </a:r>
            <a:r>
              <a:rPr lang="en-US" sz="200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 knowledge:</a:t>
            </a:r>
          </a:p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Gabor filters are a good</a:t>
            </a:r>
          </a:p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computation model</a:t>
            </a:r>
          </a:p>
        </p:txBody>
      </p:sp>
      <p:pic>
        <p:nvPicPr>
          <p:cNvPr id="5734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562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7"/>
          <p:cNvSpPr>
            <a:spLocks/>
          </p:cNvSpPr>
          <p:nvPr/>
        </p:nvSpPr>
        <p:spPr bwMode="auto">
          <a:xfrm>
            <a:off x="7895586" y="1752600"/>
            <a:ext cx="2134878" cy="5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  <a:spcBef>
                <a:spcPts val="413"/>
              </a:spcBef>
            </a:pPr>
            <a:r>
              <a:rPr lang="en-US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high resolution fMRI</a:t>
            </a:r>
          </a:p>
          <a:p>
            <a:pPr marL="39688" algn="ctr">
              <a:lnSpc>
                <a:spcPct val="90000"/>
              </a:lnSpc>
              <a:spcBef>
                <a:spcPts val="413"/>
              </a:spcBef>
            </a:pPr>
            <a:r>
              <a:rPr lang="en-US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of V1, V2 and V3</a:t>
            </a:r>
          </a:p>
        </p:txBody>
      </p:sp>
      <p:sp>
        <p:nvSpPr>
          <p:cNvPr id="57350" name="Rectangle 8"/>
          <p:cNvSpPr>
            <a:spLocks/>
          </p:cNvSpPr>
          <p:nvPr/>
        </p:nvSpPr>
        <p:spPr bwMode="auto">
          <a:xfrm>
            <a:off x="6324600" y="5410200"/>
            <a:ext cx="32893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learned</a:t>
            </a:r>
            <a:r>
              <a:rPr lang="en-US" sz="2000" dirty="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 model:</a:t>
            </a:r>
          </a:p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fit parameters of a Gabor</a:t>
            </a:r>
          </a:p>
          <a:p>
            <a:pPr marL="39688"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010000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filter pyramid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129855" y="6438777"/>
            <a:ext cx="2519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  <a:spcBef>
                <a:spcPts val="413"/>
              </a:spcBef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Kay et al, Nature, 2008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219"/>
            <a:ext cx="7772400" cy="16002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12689"/>
                </a:solidFill>
                <a:latin typeface="Calibri"/>
                <a:cs typeface="Calibri"/>
              </a:rPr>
              <a:t>Generating an encoding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2960" y="2850913"/>
            <a:ext cx="358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Encoding model of </a:t>
            </a:r>
            <a:r>
              <a:rPr lang="en-US" smtClean="0">
                <a:solidFill>
                  <a:srgbClr val="7030A0"/>
                </a:solidFill>
              </a:rPr>
              <a:t>neural responses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4" y="13589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0" y="6527800"/>
            <a:ext cx="2519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  <a:spcBef>
                <a:spcPts val="413"/>
              </a:spcBef>
              <a:defRPr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Kay et al, Nature, 2008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1164969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 anchor="ctr"/>
          <a:lstStyle>
            <a:lvl1pPr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latin typeface="Calibri" charset="0"/>
                <a:cs typeface="Calibri" charset="0"/>
              </a:rPr>
              <a:t> Testing the model via </a:t>
            </a:r>
            <a:r>
              <a:rPr lang="en-US" sz="3600" b="1" dirty="0" smtClean="0">
                <a:solidFill>
                  <a:srgbClr val="7030A0"/>
                </a:solidFill>
                <a:latin typeface="Calibri" charset="0"/>
                <a:cs typeface="Calibri" charset="0"/>
              </a:rPr>
              <a:t>decoding: </a:t>
            </a:r>
          </a:p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latin typeface="Calibri" charset="0"/>
                <a:cs typeface="Calibri" charset="0"/>
              </a:rPr>
              <a:t>classifying </a:t>
            </a:r>
            <a:r>
              <a:rPr lang="en-US" sz="3600" b="1" dirty="0">
                <a:solidFill>
                  <a:srgbClr val="7030A0"/>
                </a:solidFill>
                <a:latin typeface="Calibri" charset="0"/>
                <a:cs typeface="Calibri" charset="0"/>
              </a:rPr>
              <a:t>natural images from fMRI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2141682" y="5975020"/>
            <a:ext cx="214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513"/>
              </a:spcBef>
            </a:pPr>
            <a:r>
              <a:rPr lang="en-US" sz="220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  <a:sym typeface="Trebuchet MS" charset="0"/>
              </a:rPr>
              <a:t>novel stimulus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6096000" y="5993740"/>
            <a:ext cx="4203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90000"/>
              </a:lnSpc>
              <a:spcBef>
                <a:spcPts val="513"/>
              </a:spcBef>
            </a:pPr>
            <a:r>
              <a:rPr lang="en-US" sz="22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  <a:sym typeface="Trebuchet MS" charset="0"/>
              </a:rPr>
              <a:t>classify by nearest </a:t>
            </a:r>
            <a:r>
              <a:rPr lang="en-US" sz="22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  <a:sym typeface="Trebuchet MS" charset="0"/>
              </a:rPr>
              <a:t>neighbor </a:t>
            </a:r>
            <a:r>
              <a:rPr lang="en-US" sz="22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  <a:sym typeface="Trebuchet MS" charset="0"/>
              </a:rPr>
              <a:t>similarity to training set fMRI</a:t>
            </a:r>
          </a:p>
        </p:txBody>
      </p:sp>
    </p:spTree>
    <p:extLst>
      <p:ext uri="{BB962C8B-B14F-4D97-AF65-F5344CB8AC3E}">
        <p14:creationId xmlns:p14="http://schemas.microsoft.com/office/powerpoint/2010/main" val="1339269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53195" y="2564524"/>
            <a:ext cx="7668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Cross validation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Test how well it predicts new data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Model based decoding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Comparison of above performances relative to other models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817" y="1028753"/>
            <a:ext cx="10912366" cy="1325563"/>
          </a:xfrm>
        </p:spPr>
        <p:txBody>
          <a:bodyPr>
            <a:normAutofit/>
          </a:bodyPr>
          <a:lstStyle/>
          <a:p>
            <a:r>
              <a:rPr lang="en-US" smtClean="0"/>
              <a:t>How do we </a:t>
            </a:r>
            <a:r>
              <a:rPr lang="en-US" dirty="0" smtClean="0"/>
              <a:t>evaluate the goodness of</a:t>
            </a:r>
            <a:br>
              <a:rPr lang="en-US" dirty="0" smtClean="0"/>
            </a:br>
            <a:r>
              <a:rPr lang="en-US" dirty="0" smtClean="0"/>
              <a:t>an encoding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15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 txBox="1">
            <a:spLocks noChangeArrowheads="1"/>
          </p:cNvSpPr>
          <p:nvPr/>
        </p:nvSpPr>
        <p:spPr bwMode="auto">
          <a:xfrm>
            <a:off x="2209800" y="-228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 anchor="ctr"/>
          <a:lstStyle>
            <a:lvl1pPr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endParaRPr lang="en-US" sz="3600" b="1">
              <a:solidFill>
                <a:srgbClr val="612689"/>
              </a:solidFill>
              <a:latin typeface="Calibri" charset="0"/>
              <a:cs typeface="Calibri" charset="0"/>
            </a:endParaRPr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4103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803069" y="470065"/>
            <a:ext cx="105858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 anchor="ctr"/>
          <a:lstStyle>
            <a:lvl1pPr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612689"/>
                </a:solidFill>
                <a:latin typeface="Calibri" charset="0"/>
                <a:cs typeface="Calibri" charset="0"/>
              </a:rPr>
              <a:t> Gabor model </a:t>
            </a:r>
            <a:r>
              <a:rPr lang="en-US" sz="3600" b="1">
                <a:solidFill>
                  <a:srgbClr val="612689"/>
                </a:solidFill>
                <a:latin typeface="Calibri" charset="0"/>
                <a:cs typeface="Calibri" charset="0"/>
              </a:rPr>
              <a:t>performs </a:t>
            </a:r>
            <a:r>
              <a:rPr lang="en-US" sz="3600" b="1" smtClean="0">
                <a:solidFill>
                  <a:srgbClr val="612689"/>
                </a:solidFill>
                <a:latin typeface="Calibri" charset="0"/>
                <a:cs typeface="Calibri" charset="0"/>
              </a:rPr>
              <a:t>better </a:t>
            </a:r>
            <a:r>
              <a:rPr lang="en-US" sz="3600" b="1" dirty="0">
                <a:solidFill>
                  <a:srgbClr val="612689"/>
                </a:solidFill>
                <a:latin typeface="Calibri" charset="0"/>
                <a:cs typeface="Calibri" charset="0"/>
              </a:rPr>
              <a:t>than retinotopic model</a:t>
            </a: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129855" y="6438777"/>
            <a:ext cx="2519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  <a:spcBef>
                <a:spcPts val="413"/>
              </a:spcBef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Kay et al, Nature, 2008</a:t>
            </a:r>
          </a:p>
        </p:txBody>
      </p:sp>
    </p:spTree>
    <p:extLst>
      <p:ext uri="{BB962C8B-B14F-4D97-AF65-F5344CB8AC3E}">
        <p14:creationId xmlns:p14="http://schemas.microsoft.com/office/powerpoint/2010/main" val="13236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2997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x-none" sz="1800" dirty="0" smtClean="0">
                <a:latin typeface="Arial" charset="0"/>
              </a:rPr>
              <a:t>Encoding model of semantic information at each voxel across the brain</a:t>
            </a:r>
            <a:endParaRPr lang="en-US" altLang="x-none" sz="1800" dirty="0">
              <a:latin typeface="Arial" charset="0"/>
            </a:endParaRP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482" y="1027906"/>
            <a:ext cx="6625631" cy="5029200"/>
          </a:xfrm>
        </p:spPr>
      </p:pic>
      <p:pic>
        <p:nvPicPr>
          <p:cNvPr id="2052" name="Picture 5" descr="D:\PPT_Out\nature-logo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40" y="6204647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1981200" y="6204647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A G </a:t>
            </a:r>
            <a:r>
              <a:rPr lang="en-US" altLang="x-none" sz="1200" i="1" dirty="0" err="1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Huth</a:t>
            </a:r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 et al. Nature </a:t>
            </a:r>
            <a:r>
              <a:rPr lang="en-US" altLang="x-none" sz="1200" b="1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532,</a:t>
            </a:r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 453–458 (2016) doi:10.1038/nature17637</a:t>
            </a:r>
          </a:p>
        </p:txBody>
      </p:sp>
    </p:spTree>
    <p:extLst>
      <p:ext uri="{BB962C8B-B14F-4D97-AF65-F5344CB8AC3E}">
        <p14:creationId xmlns:p14="http://schemas.microsoft.com/office/powerpoint/2010/main" val="156356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4395" y="466927"/>
            <a:ext cx="616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our goal </a:t>
            </a:r>
            <a:r>
              <a:rPr lang="en-US" sz="3200" smtClean="0"/>
              <a:t>as neuroscientists?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33"/>
          <a:stretch/>
        </p:blipFill>
        <p:spPr>
          <a:xfrm>
            <a:off x="1346727" y="1299453"/>
            <a:ext cx="2854390" cy="474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11"/>
          <a:stretch/>
        </p:blipFill>
        <p:spPr>
          <a:xfrm>
            <a:off x="4954531" y="1299453"/>
            <a:ext cx="2746642" cy="4740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244" y="1299453"/>
            <a:ext cx="3481265" cy="45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299288" y="269528"/>
            <a:ext cx="5593423" cy="1325563"/>
          </a:xfrm>
        </p:spPr>
        <p:txBody>
          <a:bodyPr/>
          <a:lstStyle/>
          <a:p>
            <a:pPr eaLnBrk="1" hangingPunct="1"/>
            <a:r>
              <a:rPr lang="en-US" altLang="x-none" sz="1800" dirty="0">
                <a:latin typeface="Arial" charset="0"/>
              </a:rPr>
              <a:t>Principal components of voxel-wise semantic </a:t>
            </a:r>
            <a:r>
              <a:rPr lang="en-US" altLang="x-none" sz="1800" dirty="0" smtClean="0">
                <a:latin typeface="Arial" charset="0"/>
              </a:rPr>
              <a:t>model</a:t>
            </a:r>
            <a:endParaRPr lang="en-US" altLang="x-none" sz="1800" dirty="0">
              <a:latin typeface="Arial" charset="0"/>
            </a:endParaRP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5821" y="1181100"/>
            <a:ext cx="5080356" cy="4572000"/>
          </a:xfrm>
        </p:spPr>
      </p:pic>
      <p:pic>
        <p:nvPicPr>
          <p:cNvPr id="6" name="Picture 5" descr="D:\PPT_Out\nature-logo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40" y="6204647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81200" y="6204647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A G </a:t>
            </a:r>
            <a:r>
              <a:rPr lang="en-US" altLang="x-none" sz="1200" i="1" dirty="0" err="1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Huth</a:t>
            </a:r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 et al. Nature </a:t>
            </a:r>
            <a:r>
              <a:rPr lang="en-US" altLang="x-none" sz="1200" b="1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532,</a:t>
            </a:r>
            <a:r>
              <a:rPr lang="en-US" altLang="x-none" sz="1200" i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</a:rPr>
              <a:t> 453–458 (2016) doi:10.1038/nature17637</a:t>
            </a:r>
          </a:p>
        </p:txBody>
      </p:sp>
    </p:spTree>
    <p:extLst>
      <p:ext uri="{BB962C8B-B14F-4D97-AF65-F5344CB8AC3E}">
        <p14:creationId xmlns:p14="http://schemas.microsoft.com/office/powerpoint/2010/main" val="696365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models provide hyper-resolution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/Users/anthonystigliani/Creative Cloud Files/resizedFigures/f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79" y="1198884"/>
            <a:ext cx="941424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9912" y="558140"/>
            <a:ext cx="10006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</a:t>
            </a:r>
            <a:r>
              <a:rPr lang="en-US" sz="2200" dirty="0" smtClean="0"/>
              <a:t>ncoding model may be necessary when the standard model fails to predict fMRI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18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Creative%20Cloud%20Files/resizedFigures/f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b="51610"/>
          <a:stretch/>
        </p:blipFill>
        <p:spPr bwMode="auto">
          <a:xfrm>
            <a:off x="4215740" y="1171168"/>
            <a:ext cx="6166427" cy="234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7549" y="1171167"/>
            <a:ext cx="2556388" cy="2743200"/>
            <a:chOff x="2571906" y="663410"/>
            <a:chExt cx="5028504" cy="5395969"/>
          </a:xfrm>
        </p:grpSpPr>
        <p:pic>
          <p:nvPicPr>
            <p:cNvPr id="4" name="Picture 3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99" r="78416"/>
            <a:stretch/>
          </p:blipFill>
          <p:spPr bwMode="auto">
            <a:xfrm>
              <a:off x="2571906" y="1570082"/>
              <a:ext cx="2187050" cy="4489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115515" y="3930690"/>
              <a:ext cx="784255" cy="21286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6" name="Picture 5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6" t="5898" r="30216" b="43813"/>
            <a:stretch/>
          </p:blipFill>
          <p:spPr bwMode="auto">
            <a:xfrm>
              <a:off x="4642188" y="1487378"/>
              <a:ext cx="1521785" cy="2443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2710498" y="3042243"/>
              <a:ext cx="376827" cy="888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" name="Picture 7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89" t="7150" r="14654" b="85871"/>
            <a:stretch/>
          </p:blipFill>
          <p:spPr bwMode="auto">
            <a:xfrm>
              <a:off x="5780883" y="1570082"/>
              <a:ext cx="1819526" cy="339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87369" y="2264810"/>
              <a:ext cx="376827" cy="888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0" name="Picture 9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" t="88508" r="92665" b="7580"/>
            <a:stretch/>
          </p:blipFill>
          <p:spPr bwMode="auto">
            <a:xfrm>
              <a:off x="6014815" y="2493813"/>
              <a:ext cx="249382" cy="190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16" t="20706" r="48996" b="43802"/>
            <a:stretch/>
          </p:blipFill>
          <p:spPr bwMode="auto">
            <a:xfrm>
              <a:off x="6443382" y="2110430"/>
              <a:ext cx="1157028" cy="31740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887369" y="2588815"/>
              <a:ext cx="5560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44548" y="2161305"/>
              <a:ext cx="530364" cy="544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smtClean="0">
                  <a:solidFill>
                    <a:schemeClr val="accent1">
                      <a:lumMod val="75000"/>
                    </a:schemeClr>
                  </a:solidFill>
                  <a:latin typeface="Symbol" charset="2"/>
                  <a:ea typeface="Symbol" charset="2"/>
                  <a:cs typeface="Symbol" charset="2"/>
                </a:rPr>
                <a:t>b</a:t>
              </a:r>
              <a:endParaRPr lang="en-US" sz="1200" b="1" i="1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8912" y="663410"/>
              <a:ext cx="4458571" cy="665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Standard fMRI approach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Creative%20Cloud%20Files/resizedFigures/f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/>
          <a:stretch/>
        </p:blipFill>
        <p:spPr bwMode="auto">
          <a:xfrm>
            <a:off x="4239491" y="1171167"/>
            <a:ext cx="6142676" cy="4854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7549" y="1171167"/>
            <a:ext cx="2556388" cy="2743200"/>
            <a:chOff x="2571906" y="663410"/>
            <a:chExt cx="5028504" cy="5395969"/>
          </a:xfrm>
        </p:grpSpPr>
        <p:pic>
          <p:nvPicPr>
            <p:cNvPr id="4" name="Picture 3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99" r="78416"/>
            <a:stretch/>
          </p:blipFill>
          <p:spPr bwMode="auto">
            <a:xfrm>
              <a:off x="2571906" y="1570082"/>
              <a:ext cx="2187050" cy="4489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115515" y="3930690"/>
              <a:ext cx="784255" cy="21286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6" name="Picture 5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6" t="5898" r="30216" b="43813"/>
            <a:stretch/>
          </p:blipFill>
          <p:spPr bwMode="auto">
            <a:xfrm>
              <a:off x="4642188" y="1487378"/>
              <a:ext cx="1521785" cy="2443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2710498" y="3042243"/>
              <a:ext cx="376827" cy="888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" name="Picture 7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89" t="7150" r="14654" b="85871"/>
            <a:stretch/>
          </p:blipFill>
          <p:spPr bwMode="auto">
            <a:xfrm>
              <a:off x="5780883" y="1570082"/>
              <a:ext cx="1819526" cy="339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87369" y="2264810"/>
              <a:ext cx="376827" cy="888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0" name="Picture 9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" t="88508" r="92665" b="7580"/>
            <a:stretch/>
          </p:blipFill>
          <p:spPr bwMode="auto">
            <a:xfrm>
              <a:off x="6014815" y="2493813"/>
              <a:ext cx="249382" cy="190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../Creative%20Cloud%20Files/resizedFigures/f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16" t="20706" r="48996" b="43802"/>
            <a:stretch/>
          </p:blipFill>
          <p:spPr bwMode="auto">
            <a:xfrm>
              <a:off x="6443382" y="2110430"/>
              <a:ext cx="1157028" cy="31740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887369" y="2588815"/>
              <a:ext cx="5560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44548" y="2161305"/>
              <a:ext cx="530364" cy="544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smtClean="0">
                  <a:solidFill>
                    <a:schemeClr val="accent1">
                      <a:lumMod val="75000"/>
                    </a:schemeClr>
                  </a:solidFill>
                  <a:latin typeface="Symbol" charset="2"/>
                  <a:ea typeface="Symbol" charset="2"/>
                  <a:cs typeface="Symbol" charset="2"/>
                </a:rPr>
                <a:t>b</a:t>
              </a:r>
              <a:endParaRPr lang="en-US" sz="1200" b="1" i="1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8912" y="663410"/>
              <a:ext cx="4344932" cy="665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Standard fMRI approach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9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../Creative%20Cloud%20Files/resizedFigures/f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9" y="1448977"/>
            <a:ext cx="7673418" cy="36792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9912" y="558140"/>
            <a:ext cx="9590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 encoding model may enable modeling temporal properties of neural responses</a:t>
            </a:r>
          </a:p>
          <a:p>
            <a:r>
              <a:rPr lang="en-US" sz="2200" dirty="0" smtClean="0"/>
              <a:t>despite the sluggishness of BOLD responses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79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Creative%20Cloud%20Files/resizedFigures/f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25" y="0"/>
            <a:ext cx="5466257" cy="6317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1688" y="831502"/>
            <a:ext cx="4697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Two channel model is better at predicting </a:t>
            </a:r>
            <a:r>
              <a:rPr lang="en-US" sz="2800" smtClean="0">
                <a:latin typeface="+mj-lt"/>
                <a:ea typeface="Calibri" charset="0"/>
                <a:cs typeface="Calibri" charset="0"/>
              </a:rPr>
              <a:t>V1 responses </a:t>
            </a:r>
            <a:r>
              <a:rPr lang="en-US" sz="2800" dirty="0" smtClean="0">
                <a:latin typeface="+mj-lt"/>
                <a:ea typeface="Calibri" charset="0"/>
                <a:cs typeface="Calibri" charset="0"/>
              </a:rPr>
              <a:t>than the standard model</a:t>
            </a:r>
            <a:endParaRPr lang="en-US" sz="2800" dirty="0">
              <a:latin typeface="+mj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 ROI contain information about some specific set of features?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 ROI contain information about some specific set of features</a:t>
            </a:r>
            <a:r>
              <a:rPr lang="en-US" dirty="0" smtClean="0"/>
              <a:t>?</a:t>
            </a:r>
          </a:p>
          <a:p>
            <a:r>
              <a:rPr lang="en-US" dirty="0"/>
              <a:t>Is the information represented within some ROI important for behavior?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33"/>
          <a:stretch/>
        </p:blipFill>
        <p:spPr>
          <a:xfrm>
            <a:off x="1346727" y="1299453"/>
            <a:ext cx="2854390" cy="474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11"/>
          <a:stretch/>
        </p:blipFill>
        <p:spPr>
          <a:xfrm>
            <a:off x="4954531" y="1299453"/>
            <a:ext cx="2746642" cy="4740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244" y="1299453"/>
            <a:ext cx="3481265" cy="4585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6727" y="1299453"/>
            <a:ext cx="2854390" cy="474098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52221" y="1221705"/>
            <a:ext cx="3287557" cy="474098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59728" y="837788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Anatomical MRI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(DWI;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qMR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182349" y="1484119"/>
            <a:ext cx="330180" cy="43774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4395" y="466927"/>
            <a:ext cx="616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our goal </a:t>
            </a:r>
            <a:r>
              <a:rPr lang="en-US" sz="3200" smtClean="0"/>
              <a:t>as neuroscientists?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688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 ROI contain information about some specific set of features</a:t>
            </a:r>
            <a:r>
              <a:rPr lang="en-US" dirty="0" smtClean="0"/>
              <a:t>?</a:t>
            </a:r>
          </a:p>
          <a:p>
            <a:r>
              <a:rPr lang="en-US" dirty="0"/>
              <a:t>Is the information represented within some ROI important for behavior? </a:t>
            </a:r>
          </a:p>
          <a:p>
            <a:r>
              <a:rPr lang="en-US" dirty="0" smtClean="0"/>
              <a:t>Are </a:t>
            </a:r>
            <a:r>
              <a:rPr lang="en-US" dirty="0"/>
              <a:t>there specific ROIs that contain relatively more information about a specific set of features?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 ROI contain information about some specific set of features</a:t>
            </a:r>
            <a:r>
              <a:rPr lang="en-US" dirty="0" smtClean="0"/>
              <a:t>?</a:t>
            </a:r>
          </a:p>
          <a:p>
            <a:r>
              <a:rPr lang="en-US" dirty="0"/>
              <a:t>Is the information represented within some ROI important for behavior? </a:t>
            </a:r>
          </a:p>
          <a:p>
            <a:r>
              <a:rPr lang="en-US" dirty="0" smtClean="0"/>
              <a:t>Are </a:t>
            </a:r>
            <a:r>
              <a:rPr lang="en-US" dirty="0"/>
              <a:t>there specific ROIs that contain relatively more information about a specific set of features? </a:t>
            </a:r>
            <a:endParaRPr lang="en-US" dirty="0" smtClean="0"/>
          </a:p>
          <a:p>
            <a:r>
              <a:rPr lang="en-US" dirty="0"/>
              <a:t>Are there specific features that are preferentially represented by a single ROI?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encoding and decoding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 ROI contain information about some specific set of features</a:t>
            </a:r>
            <a:r>
              <a:rPr lang="en-US" dirty="0" smtClean="0"/>
              <a:t>?</a:t>
            </a:r>
          </a:p>
          <a:p>
            <a:r>
              <a:rPr lang="en-US" dirty="0"/>
              <a:t>Is the information represented within some ROI important for behavior? </a:t>
            </a:r>
          </a:p>
          <a:p>
            <a:r>
              <a:rPr lang="en-US" dirty="0" smtClean="0"/>
              <a:t>Are </a:t>
            </a:r>
            <a:r>
              <a:rPr lang="en-US" dirty="0"/>
              <a:t>there specific ROIs that contain relatively more information about a specific set of features? </a:t>
            </a:r>
            <a:endParaRPr lang="en-US" dirty="0" smtClean="0"/>
          </a:p>
          <a:p>
            <a:r>
              <a:rPr lang="en-US" dirty="0"/>
              <a:t>Are there specific features that are preferentially represented by a single ROI?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321" y="474176"/>
            <a:ext cx="1174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our goal as neuroscientists? FMRI seems particularly suited to study representations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33"/>
          <a:stretch/>
        </p:blipFill>
        <p:spPr>
          <a:xfrm>
            <a:off x="1346727" y="1299453"/>
            <a:ext cx="2854390" cy="474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11"/>
          <a:stretch/>
        </p:blipFill>
        <p:spPr>
          <a:xfrm>
            <a:off x="4954531" y="1299453"/>
            <a:ext cx="2746642" cy="4740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244" y="1299453"/>
            <a:ext cx="3481265" cy="45854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47889" y="1143958"/>
            <a:ext cx="3287557" cy="474098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8443" y="1013589"/>
            <a:ext cx="160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ROI analyses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Maps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Decoding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28443" y="1936919"/>
            <a:ext cx="330180" cy="43774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37385" y="1143958"/>
            <a:ext cx="3287557" cy="474098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493" y="474176"/>
            <a:ext cx="1087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our goal as neuroscientists? Can we use fMRI to study cortical computations?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33"/>
          <a:stretch/>
        </p:blipFill>
        <p:spPr>
          <a:xfrm>
            <a:off x="1346727" y="1299453"/>
            <a:ext cx="2854390" cy="474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11"/>
          <a:stretch/>
        </p:blipFill>
        <p:spPr>
          <a:xfrm>
            <a:off x="4954531" y="1299453"/>
            <a:ext cx="2746642" cy="4740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244" y="1299453"/>
            <a:ext cx="3481265" cy="45854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47889" y="1143958"/>
            <a:ext cx="3287557" cy="474098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8443" y="1013589"/>
            <a:ext cx="160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ROI analyses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Maps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Decoding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28443" y="1936919"/>
            <a:ext cx="330180" cy="43774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1070" y="1198255"/>
            <a:ext cx="720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90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0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666187" y="120875"/>
            <a:ext cx="866559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b="1" dirty="0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Limitations of </a:t>
            </a:r>
            <a:r>
              <a:rPr lang="en-US" b="1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decoding approaches</a:t>
            </a:r>
            <a:endParaRPr lang="en-US" b="1" dirty="0" smtClean="0">
              <a:solidFill>
                <a:srgbClr val="612689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73198" y="1343347"/>
            <a:ext cx="7251569" cy="4765221"/>
          </a:xfrm>
          <a:prstGeom prst="rect">
            <a:avLst/>
          </a:prstGeom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Requires the representation to generate a reproducible response spanning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an anatomical expanse or functional regions across a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set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of voxels spanning many mm-cm</a:t>
            </a: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666187" y="120875"/>
            <a:ext cx="866559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b="1" dirty="0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Limitations of </a:t>
            </a:r>
            <a:r>
              <a:rPr lang="en-US" b="1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decoding approaches</a:t>
            </a:r>
            <a:endParaRPr lang="en-US" b="1" dirty="0" smtClean="0">
              <a:solidFill>
                <a:srgbClr val="612689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73198" y="1343347"/>
            <a:ext cx="7251569" cy="4765221"/>
          </a:xfrm>
          <a:prstGeom prst="rect">
            <a:avLst/>
          </a:prstGeom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Requires the representation to generate a reproducible response spanning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an anatomical expanse or functional regions across a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set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of voxels spanning many mm-cm</a:t>
            </a:r>
          </a:p>
          <a:p>
            <a:pPr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Can inform about the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experimental condition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from the brain activation if it is from set of trained labels but does not generalize to </a:t>
            </a:r>
            <a:r>
              <a:rPr lang="en-US" sz="2200"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2200" smtClean="0">
                <a:latin typeface="Calibri" charset="0"/>
                <a:ea typeface="Calibri" charset="0"/>
                <a:cs typeface="Calibri" charset="0"/>
              </a:rPr>
              <a:t>conditions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666187" y="120875"/>
            <a:ext cx="866559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b="1" dirty="0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Limitations of </a:t>
            </a:r>
            <a:r>
              <a:rPr lang="en-US" b="1" smtClean="0">
                <a:solidFill>
                  <a:srgbClr val="612689"/>
                </a:solidFill>
                <a:latin typeface="Calibri"/>
                <a:cs typeface="Calibri"/>
                <a:sym typeface="Arial Bold" charset="0"/>
              </a:rPr>
              <a:t>decoding approaches</a:t>
            </a:r>
            <a:endParaRPr lang="en-US" b="1" dirty="0" smtClean="0">
              <a:solidFill>
                <a:srgbClr val="612689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73198" y="1343347"/>
            <a:ext cx="7251569" cy="4765221"/>
          </a:xfrm>
          <a:prstGeom prst="rect">
            <a:avLst/>
          </a:prstGeom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Requires the representation to generate a reproducible response spanning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an anatomical expanse or functional regions across a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set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of voxels spanning many mm-cm</a:t>
            </a:r>
          </a:p>
          <a:p>
            <a:pPr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Can inform about the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experimental condition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from the brain activation if it is from set of trained labels but does not generalize to new conditions</a:t>
            </a:r>
          </a:p>
          <a:p>
            <a:pPr>
              <a:defRPr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defRPr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Useful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for applications like prosthetics, mind reading, but does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decoding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tell us how the </a:t>
            </a:r>
            <a:r>
              <a:rPr lang="en-US" sz="2200">
                <a:latin typeface="Calibri" charset="0"/>
                <a:ea typeface="Calibri" charset="0"/>
                <a:cs typeface="Calibri" charset="0"/>
              </a:rPr>
              <a:t>brain </a:t>
            </a:r>
            <a:r>
              <a:rPr lang="en-US" sz="2200" smtClean="0">
                <a:latin typeface="Calibri" charset="0"/>
                <a:ea typeface="Calibri" charset="0"/>
                <a:cs typeface="Calibri" charset="0"/>
              </a:rPr>
              <a:t>works</a:t>
            </a:r>
            <a:r>
              <a:rPr lang="en-US" sz="220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2200" dirty="0" smtClean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marL="782638" lvl="1">
              <a:defRPr/>
            </a:pP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4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1483</Words>
  <Application>Microsoft Macintosh PowerPoint</Application>
  <PresentationFormat>Widescreen</PresentationFormat>
  <Paragraphs>308</Paragraphs>
  <Slides>42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Arial Bold</vt:lpstr>
      <vt:lpstr>Calibri</vt:lpstr>
      <vt:lpstr>Calibri Light</vt:lpstr>
      <vt:lpstr>Comic Sans MS</vt:lpstr>
      <vt:lpstr>ＭＳ Ｐゴシック</vt:lpstr>
      <vt:lpstr>Symbol</vt:lpstr>
      <vt:lpstr>Times</vt:lpstr>
      <vt:lpstr>Trebuchet MS</vt:lpstr>
      <vt:lpstr>Yu Gothic</vt:lpstr>
      <vt:lpstr>ZapfDingbatsITC</vt:lpstr>
      <vt:lpstr>ヒラギノ角ゴ ProN W3</vt:lpstr>
      <vt:lpstr>ヒラギノ角ゴ ProN W6</vt:lpstr>
      <vt:lpstr>Office Theme</vt:lpstr>
      <vt:lpstr>PowerPoint Presentation</vt:lpstr>
      <vt:lpstr>Limitations of decoding MVPs</vt:lpstr>
      <vt:lpstr>PowerPoint Presentation</vt:lpstr>
      <vt:lpstr>PowerPoint Presentation</vt:lpstr>
      <vt:lpstr>PowerPoint Presentation</vt:lpstr>
      <vt:lpstr>PowerPoint Presentation</vt:lpstr>
      <vt:lpstr>Limitations of decoding approaches</vt:lpstr>
      <vt:lpstr>Limitations of decoding approaches</vt:lpstr>
      <vt:lpstr>Limitations of decoding approaches</vt:lpstr>
      <vt:lpstr>Limitations of decoding approaches</vt:lpstr>
      <vt:lpstr>PowerPoint Presentation</vt:lpstr>
      <vt:lpstr>PowerPoint Presentation</vt:lpstr>
      <vt:lpstr>PowerPoint Presentation</vt:lpstr>
      <vt:lpstr>Examples of encoding models </vt:lpstr>
      <vt:lpstr>PowerPoint Presentation</vt:lpstr>
      <vt:lpstr>The Population Receptive Field (pRF) estimates retinotopic sensitivity in each voxel using a 2D Gaussian model.</vt:lpstr>
      <vt:lpstr>How do we evaluate the goodness of an encoding model?</vt:lpstr>
      <vt:lpstr>How do we evaluate the goodness of an encoding model?</vt:lpstr>
      <vt:lpstr>How do we evaluate the goodness of an encoding model?</vt:lpstr>
      <vt:lpstr>PowerPoint Presentation</vt:lpstr>
      <vt:lpstr>PowerPoint Presentation</vt:lpstr>
      <vt:lpstr>PowerPoint Presentation</vt:lpstr>
      <vt:lpstr>How do we evaluate the goodness of an encoding model?</vt:lpstr>
      <vt:lpstr>PowerPoint Presentation</vt:lpstr>
      <vt:lpstr>Generating an encoding model</vt:lpstr>
      <vt:lpstr>PowerPoint Presentation</vt:lpstr>
      <vt:lpstr>How do we evaluate the goodness of an encoding model?</vt:lpstr>
      <vt:lpstr>PowerPoint Presentation</vt:lpstr>
      <vt:lpstr>Encoding model of semantic information at each voxel across the brain</vt:lpstr>
      <vt:lpstr>Principal components of voxel-wise semantic model</vt:lpstr>
      <vt:lpstr>Encoding models provide hyper-resolution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encoding and decoding models </vt:lpstr>
      <vt:lpstr>Comparing encoding and decoding models </vt:lpstr>
      <vt:lpstr>Comparing encoding and decoding models </vt:lpstr>
      <vt:lpstr>Comparing encoding and decoding models </vt:lpstr>
      <vt:lpstr>Comparing encoding and decoding models </vt:lpstr>
      <vt:lpstr>Comparing encoding and decoding models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43</cp:revision>
  <dcterms:created xsi:type="dcterms:W3CDTF">2017-05-17T02:37:03Z</dcterms:created>
  <dcterms:modified xsi:type="dcterms:W3CDTF">2017-05-25T06:09:57Z</dcterms:modified>
</cp:coreProperties>
</file>